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8" r:id="rId12"/>
    <p:sldId id="277" r:id="rId13"/>
    <p:sldId id="276" r:id="rId14"/>
    <p:sldId id="275" r:id="rId15"/>
    <p:sldId id="280" r:id="rId16"/>
    <p:sldId id="279" r:id="rId1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8" d="100"/>
          <a:sy n="78" d="100"/>
        </p:scale>
        <p:origin x="-18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8D114-A272-4C98-8BCE-3A8DE0DC217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76485C7C-C788-4B58-A398-8AAEDBDEE937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dirty="0" smtClean="0"/>
            <a:t>Presentación y Resumen</a:t>
          </a:r>
          <a:endParaRPr lang="es-PA" dirty="0"/>
        </a:p>
      </dgm:t>
    </dgm:pt>
    <dgm:pt modelId="{DC87A002-49F2-4FD3-86DA-AA653DB89C11}" type="parTrans" cxnId="{8BA22F74-4C25-4E4E-ACBA-73B9686123B2}">
      <dgm:prSet/>
      <dgm:spPr/>
      <dgm:t>
        <a:bodyPr/>
        <a:lstStyle/>
        <a:p>
          <a:endParaRPr lang="es-PA"/>
        </a:p>
      </dgm:t>
    </dgm:pt>
    <dgm:pt modelId="{2D90BE47-60DB-4A46-A36C-1EE6ED87A8B0}" type="sibTrans" cxnId="{8BA22F74-4C25-4E4E-ACBA-73B9686123B2}">
      <dgm:prSet/>
      <dgm:spPr/>
      <dgm:t>
        <a:bodyPr/>
        <a:lstStyle/>
        <a:p>
          <a:endParaRPr lang="es-PA"/>
        </a:p>
      </dgm:t>
    </dgm:pt>
    <dgm:pt modelId="{6781F481-88AF-43D3-BBF2-6EC8D49C63CD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PA" dirty="0" smtClean="0"/>
            <a:t>Habilidad personal</a:t>
          </a:r>
          <a:endParaRPr lang="es-PA" dirty="0"/>
        </a:p>
      </dgm:t>
    </dgm:pt>
    <dgm:pt modelId="{F803F6A4-75DA-45EE-9DDA-39FD5985D088}" type="parTrans" cxnId="{5397C9D2-FE72-4ED4-B608-0EFA4D118F4F}">
      <dgm:prSet/>
      <dgm:spPr/>
      <dgm:t>
        <a:bodyPr/>
        <a:lstStyle/>
        <a:p>
          <a:endParaRPr lang="es-PA"/>
        </a:p>
      </dgm:t>
    </dgm:pt>
    <dgm:pt modelId="{8B0F8164-AF8E-4C35-8EB0-833FA14F8031}" type="sibTrans" cxnId="{5397C9D2-FE72-4ED4-B608-0EFA4D118F4F}">
      <dgm:prSet/>
      <dgm:spPr/>
      <dgm:t>
        <a:bodyPr/>
        <a:lstStyle/>
        <a:p>
          <a:endParaRPr lang="es-PA"/>
        </a:p>
      </dgm:t>
    </dgm:pt>
    <dgm:pt modelId="{1593202E-1BDE-4B1D-AA64-3903A276FCE2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PA" dirty="0" smtClean="0"/>
            <a:t>Combustible</a:t>
          </a:r>
          <a:endParaRPr lang="es-PA" dirty="0"/>
        </a:p>
      </dgm:t>
    </dgm:pt>
    <dgm:pt modelId="{CB3C427B-A03A-480D-890F-ABE2DCC4CEE9}" type="parTrans" cxnId="{3605851C-EE8B-4815-9865-88ADF3B93963}">
      <dgm:prSet/>
      <dgm:spPr/>
      <dgm:t>
        <a:bodyPr/>
        <a:lstStyle/>
        <a:p>
          <a:endParaRPr lang="es-PA"/>
        </a:p>
      </dgm:t>
    </dgm:pt>
    <dgm:pt modelId="{49A73CB0-DBA9-47F2-B8C7-C5F715DEA47A}" type="sibTrans" cxnId="{3605851C-EE8B-4815-9865-88ADF3B93963}">
      <dgm:prSet/>
      <dgm:spPr/>
      <dgm:t>
        <a:bodyPr/>
        <a:lstStyle/>
        <a:p>
          <a:endParaRPr lang="es-PA"/>
        </a:p>
      </dgm:t>
    </dgm:pt>
    <dgm:pt modelId="{ACF77B91-DEF6-4217-AB3E-869EF6FDA1E3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PA" dirty="0" smtClean="0"/>
            <a:t>Fuerza de Liderazgo</a:t>
          </a:r>
          <a:endParaRPr lang="es-PA" dirty="0"/>
        </a:p>
      </dgm:t>
    </dgm:pt>
    <dgm:pt modelId="{B43F90CB-7C7B-43EF-8AE3-A8B3057A1F0D}" type="parTrans" cxnId="{5EFCAD35-2DAC-43AA-8136-8F75C90AED4A}">
      <dgm:prSet/>
      <dgm:spPr/>
      <dgm:t>
        <a:bodyPr/>
        <a:lstStyle/>
        <a:p>
          <a:endParaRPr lang="es-PA"/>
        </a:p>
      </dgm:t>
    </dgm:pt>
    <dgm:pt modelId="{7809367C-80D1-461F-96C5-28E75F716CE9}" type="sibTrans" cxnId="{5EFCAD35-2DAC-43AA-8136-8F75C90AED4A}">
      <dgm:prSet/>
      <dgm:spPr/>
      <dgm:t>
        <a:bodyPr/>
        <a:lstStyle/>
        <a:p>
          <a:endParaRPr lang="es-PA"/>
        </a:p>
      </dgm:t>
    </dgm:pt>
    <dgm:pt modelId="{4EEEFD1E-925C-473D-B0CB-09C23A9C348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PA" dirty="0" smtClean="0"/>
            <a:t>Elemento para el éxito</a:t>
          </a:r>
          <a:endParaRPr lang="es-PA" dirty="0"/>
        </a:p>
      </dgm:t>
    </dgm:pt>
    <dgm:pt modelId="{5C7B9943-0F90-4326-8552-1C2DB1B56A18}" type="parTrans" cxnId="{8C237CDE-D0FB-4CFE-86C6-FC8A170CD871}">
      <dgm:prSet/>
      <dgm:spPr/>
      <dgm:t>
        <a:bodyPr/>
        <a:lstStyle/>
        <a:p>
          <a:endParaRPr lang="es-PA"/>
        </a:p>
      </dgm:t>
    </dgm:pt>
    <dgm:pt modelId="{C768E9E0-EB2E-4251-BC07-5560242AC7F9}" type="sibTrans" cxnId="{8C237CDE-D0FB-4CFE-86C6-FC8A170CD871}">
      <dgm:prSet/>
      <dgm:spPr/>
      <dgm:t>
        <a:bodyPr/>
        <a:lstStyle/>
        <a:p>
          <a:endParaRPr lang="es-PA"/>
        </a:p>
      </dgm:t>
    </dgm:pt>
    <dgm:pt modelId="{7B4122EB-B597-4CF0-9EDA-2060490E6884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PA" dirty="0" smtClean="0"/>
            <a:t>Gente muy hábil</a:t>
          </a:r>
          <a:endParaRPr lang="es-PA" dirty="0"/>
        </a:p>
      </dgm:t>
    </dgm:pt>
    <dgm:pt modelId="{3F964A89-5487-4167-8791-8C9FF3EA4E09}" type="parTrans" cxnId="{8694792A-9AA1-4531-8D9F-D035B0931502}">
      <dgm:prSet/>
      <dgm:spPr/>
      <dgm:t>
        <a:bodyPr/>
        <a:lstStyle/>
        <a:p>
          <a:endParaRPr lang="es-PA"/>
        </a:p>
      </dgm:t>
    </dgm:pt>
    <dgm:pt modelId="{CEA4CD27-2405-4A70-B9E3-48E569967699}" type="sibTrans" cxnId="{8694792A-9AA1-4531-8D9F-D035B0931502}">
      <dgm:prSet/>
      <dgm:spPr/>
      <dgm:t>
        <a:bodyPr/>
        <a:lstStyle/>
        <a:p>
          <a:endParaRPr lang="es-PA"/>
        </a:p>
      </dgm:t>
    </dgm:pt>
    <dgm:pt modelId="{C3BAD3DD-0245-492D-888A-13D5C11BEBC1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PA" dirty="0" smtClean="0"/>
            <a:t>Buenas ideas</a:t>
          </a:r>
          <a:endParaRPr lang="es-PA" dirty="0"/>
        </a:p>
      </dgm:t>
    </dgm:pt>
    <dgm:pt modelId="{11FC1E0C-9ABB-4410-9692-CF1750121E43}" type="parTrans" cxnId="{3D9C51E6-FF3E-4B84-A94C-EB465A087585}">
      <dgm:prSet/>
      <dgm:spPr/>
      <dgm:t>
        <a:bodyPr/>
        <a:lstStyle/>
        <a:p>
          <a:endParaRPr lang="es-PA"/>
        </a:p>
      </dgm:t>
    </dgm:pt>
    <dgm:pt modelId="{18D048E9-B1CA-47E2-8DBC-C74BC6E2FFFD}" type="sibTrans" cxnId="{3D9C51E6-FF3E-4B84-A94C-EB465A087585}">
      <dgm:prSet/>
      <dgm:spPr/>
      <dgm:t>
        <a:bodyPr/>
        <a:lstStyle/>
        <a:p>
          <a:endParaRPr lang="es-PA"/>
        </a:p>
      </dgm:t>
    </dgm:pt>
    <dgm:pt modelId="{927401AB-8F59-4F0D-9254-F1D7938E5A2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A" dirty="0" smtClean="0"/>
            <a:t>defensores</a:t>
          </a:r>
          <a:endParaRPr lang="es-PA" dirty="0"/>
        </a:p>
      </dgm:t>
    </dgm:pt>
    <dgm:pt modelId="{FFFA5817-8555-4AA1-B7D5-676DF7D0ED75}" type="parTrans" cxnId="{91358470-DBB3-44BC-86CE-4A9ADAB64AE4}">
      <dgm:prSet/>
      <dgm:spPr/>
      <dgm:t>
        <a:bodyPr/>
        <a:lstStyle/>
        <a:p>
          <a:endParaRPr lang="es-PA"/>
        </a:p>
      </dgm:t>
    </dgm:pt>
    <dgm:pt modelId="{DCAE35F0-C5E4-478D-B03C-F17FB099C7F0}" type="sibTrans" cxnId="{91358470-DBB3-44BC-86CE-4A9ADAB64AE4}">
      <dgm:prSet/>
      <dgm:spPr/>
      <dgm:t>
        <a:bodyPr/>
        <a:lstStyle/>
        <a:p>
          <a:endParaRPr lang="es-PA"/>
        </a:p>
      </dgm:t>
    </dgm:pt>
    <dgm:pt modelId="{E102AAE1-58CD-463B-A7C2-C21604FB472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selecciona</a:t>
          </a:r>
          <a:endParaRPr lang="es-PA" dirty="0"/>
        </a:p>
      </dgm:t>
    </dgm:pt>
    <dgm:pt modelId="{D41C3285-E3DE-485E-B1BA-32870866C636}" type="parTrans" cxnId="{5A3BD6DE-755C-48C4-BC11-53FAD89E95A3}">
      <dgm:prSet/>
      <dgm:spPr/>
      <dgm:t>
        <a:bodyPr/>
        <a:lstStyle/>
        <a:p>
          <a:endParaRPr lang="es-PA"/>
        </a:p>
      </dgm:t>
    </dgm:pt>
    <dgm:pt modelId="{07BBBE91-3680-4230-983D-411D882853AD}" type="sibTrans" cxnId="{5A3BD6DE-755C-48C4-BC11-53FAD89E95A3}">
      <dgm:prSet/>
      <dgm:spPr/>
      <dgm:t>
        <a:bodyPr/>
        <a:lstStyle/>
        <a:p>
          <a:endParaRPr lang="es-PA"/>
        </a:p>
      </dgm:t>
    </dgm:pt>
    <dgm:pt modelId="{C6B9D58F-2613-46F0-9DE6-34D3C70E7DB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A" dirty="0" smtClean="0"/>
            <a:t>Toma de decisiones</a:t>
          </a:r>
          <a:endParaRPr lang="es-PA" dirty="0"/>
        </a:p>
      </dgm:t>
    </dgm:pt>
    <dgm:pt modelId="{68D0A749-2602-407A-9E84-41BDF2F89C61}" type="parTrans" cxnId="{285339AB-B413-4A83-81A3-197C2EDE41ED}">
      <dgm:prSet/>
      <dgm:spPr/>
      <dgm:t>
        <a:bodyPr/>
        <a:lstStyle/>
        <a:p>
          <a:endParaRPr lang="es-PA"/>
        </a:p>
      </dgm:t>
    </dgm:pt>
    <dgm:pt modelId="{54E84579-861D-4A77-B580-DB03691B416B}" type="sibTrans" cxnId="{285339AB-B413-4A83-81A3-197C2EDE41ED}">
      <dgm:prSet/>
      <dgm:spPr/>
      <dgm:t>
        <a:bodyPr/>
        <a:lstStyle/>
        <a:p>
          <a:endParaRPr lang="es-PA"/>
        </a:p>
      </dgm:t>
    </dgm:pt>
    <dgm:pt modelId="{567B916B-CA74-4504-BF31-E8ED3F79E9A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A" dirty="0" smtClean="0"/>
            <a:t>Con propuestas</a:t>
          </a:r>
          <a:endParaRPr lang="es-PA" dirty="0"/>
        </a:p>
      </dgm:t>
    </dgm:pt>
    <dgm:pt modelId="{7CECF97B-C68B-499B-989F-7D8E3C4A366B}" type="parTrans" cxnId="{E8907629-E563-4FF9-B070-DE28F757FF9E}">
      <dgm:prSet/>
      <dgm:spPr/>
      <dgm:t>
        <a:bodyPr/>
        <a:lstStyle/>
        <a:p>
          <a:endParaRPr lang="es-PA"/>
        </a:p>
      </dgm:t>
    </dgm:pt>
    <dgm:pt modelId="{3FE46922-7826-4718-BDE1-CF81F4A9EFA0}" type="sibTrans" cxnId="{E8907629-E563-4FF9-B070-DE28F757FF9E}">
      <dgm:prSet/>
      <dgm:spPr/>
      <dgm:t>
        <a:bodyPr/>
        <a:lstStyle/>
        <a:p>
          <a:endParaRPr lang="es-PA"/>
        </a:p>
      </dgm:t>
    </dgm:pt>
    <dgm:pt modelId="{E18BDC8F-2880-4EB1-903A-0623B4EDAEA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cuantifica</a:t>
          </a:r>
          <a:endParaRPr lang="es-PA" dirty="0"/>
        </a:p>
      </dgm:t>
    </dgm:pt>
    <dgm:pt modelId="{1621EFCC-C26E-4B50-9285-2EA9FF60EBFA}" type="parTrans" cxnId="{1AF8C22A-1DA1-4DE3-9550-133446895E18}">
      <dgm:prSet/>
      <dgm:spPr/>
      <dgm:t>
        <a:bodyPr/>
        <a:lstStyle/>
        <a:p>
          <a:endParaRPr lang="es-PA"/>
        </a:p>
      </dgm:t>
    </dgm:pt>
    <dgm:pt modelId="{93AA0D8B-DF24-404E-B4D5-B1212EE57185}" type="sibTrans" cxnId="{1AF8C22A-1DA1-4DE3-9550-133446895E18}">
      <dgm:prSet/>
      <dgm:spPr/>
      <dgm:t>
        <a:bodyPr/>
        <a:lstStyle/>
        <a:p>
          <a:endParaRPr lang="es-PA"/>
        </a:p>
      </dgm:t>
    </dgm:pt>
    <dgm:pt modelId="{D4256519-A47B-4609-99FD-FE66DEEEA6F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Identifica</a:t>
          </a:r>
          <a:endParaRPr lang="es-PA" dirty="0"/>
        </a:p>
      </dgm:t>
    </dgm:pt>
    <dgm:pt modelId="{E997B488-7BAD-4440-974F-5F1B2EC76874}" type="parTrans" cxnId="{AA508DD7-41A1-44FF-AC67-189D05115BA4}">
      <dgm:prSet/>
      <dgm:spPr/>
      <dgm:t>
        <a:bodyPr/>
        <a:lstStyle/>
        <a:p>
          <a:endParaRPr lang="es-PA"/>
        </a:p>
      </dgm:t>
    </dgm:pt>
    <dgm:pt modelId="{BDA91B0D-4CB6-4584-88D7-BEAE74D5CB6C}" type="sibTrans" cxnId="{AA508DD7-41A1-44FF-AC67-189D05115BA4}">
      <dgm:prSet/>
      <dgm:spPr/>
      <dgm:t>
        <a:bodyPr/>
        <a:lstStyle/>
        <a:p>
          <a:endParaRPr lang="es-PA"/>
        </a:p>
      </dgm:t>
    </dgm:pt>
    <dgm:pt modelId="{2C752B55-18D3-4BFD-BC21-1B869A8EE4EB}" type="pres">
      <dgm:prSet presAssocID="{93D8D114-A272-4C98-8BCE-3A8DE0DC21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602C36-6FCA-46AA-A9CC-C969C6EF6928}" type="pres">
      <dgm:prSet presAssocID="{76485C7C-C788-4B58-A398-8AAEDBDEE937}" presName="root1" presStyleCnt="0"/>
      <dgm:spPr/>
    </dgm:pt>
    <dgm:pt modelId="{8408C2A3-2BD2-4155-8BDE-1ACA360C53B1}" type="pres">
      <dgm:prSet presAssocID="{76485C7C-C788-4B58-A398-8AAEDBDEE93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699B518E-38CA-4E45-980C-C106AE313325}" type="pres">
      <dgm:prSet presAssocID="{76485C7C-C788-4B58-A398-8AAEDBDEE937}" presName="level2hierChild" presStyleCnt="0"/>
      <dgm:spPr/>
    </dgm:pt>
    <dgm:pt modelId="{7B5B5836-BC15-40B3-9AEE-34C50731D7EC}" type="pres">
      <dgm:prSet presAssocID="{F803F6A4-75DA-45EE-9DDA-39FD5985D08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33D1AF9-8A52-459E-9E3C-76769D8C764D}" type="pres">
      <dgm:prSet presAssocID="{F803F6A4-75DA-45EE-9DDA-39FD5985D08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7B1566B-9874-47F5-A45B-1D2BD3A210A3}" type="pres">
      <dgm:prSet presAssocID="{6781F481-88AF-43D3-BBF2-6EC8D49C63CD}" presName="root2" presStyleCnt="0"/>
      <dgm:spPr/>
    </dgm:pt>
    <dgm:pt modelId="{6BD90B9C-5B00-4D59-A719-986BCAA053AE}" type="pres">
      <dgm:prSet presAssocID="{6781F481-88AF-43D3-BBF2-6EC8D49C63C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1A9A5-65DD-46DF-8790-E962152F62C8}" type="pres">
      <dgm:prSet presAssocID="{6781F481-88AF-43D3-BBF2-6EC8D49C63CD}" presName="level3hierChild" presStyleCnt="0"/>
      <dgm:spPr/>
    </dgm:pt>
    <dgm:pt modelId="{DD250160-22A9-44A6-BF12-EDC4D43267B4}" type="pres">
      <dgm:prSet presAssocID="{5C7B9943-0F90-4326-8552-1C2DB1B56A18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CC6F8B0-136F-4DA3-A0DD-1506CBDA3A17}" type="pres">
      <dgm:prSet presAssocID="{5C7B9943-0F90-4326-8552-1C2DB1B56A18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F9A946E-3CFF-41D2-978E-2DE0DFB19376}" type="pres">
      <dgm:prSet presAssocID="{4EEEFD1E-925C-473D-B0CB-09C23A9C3488}" presName="root2" presStyleCnt="0"/>
      <dgm:spPr/>
    </dgm:pt>
    <dgm:pt modelId="{12F8B561-CA06-478E-8CAA-9665C2066FE0}" type="pres">
      <dgm:prSet presAssocID="{4EEEFD1E-925C-473D-B0CB-09C23A9C348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49870A9E-9291-4339-9612-90B55C3AFBF7}" type="pres">
      <dgm:prSet presAssocID="{4EEEFD1E-925C-473D-B0CB-09C23A9C3488}" presName="level3hierChild" presStyleCnt="0"/>
      <dgm:spPr/>
    </dgm:pt>
    <dgm:pt modelId="{727CEF8D-2CAD-4795-86C0-C7D1009A1F39}" type="pres">
      <dgm:prSet presAssocID="{FFFA5817-8555-4AA1-B7D5-676DF7D0ED75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73B9A62F-4996-498C-8280-98A8CCE9A26A}" type="pres">
      <dgm:prSet presAssocID="{FFFA5817-8555-4AA1-B7D5-676DF7D0ED75}" presName="connTx" presStyleLbl="parChTrans1D4" presStyleIdx="0" presStyleCnt="6"/>
      <dgm:spPr/>
      <dgm:t>
        <a:bodyPr/>
        <a:lstStyle/>
        <a:p>
          <a:endParaRPr lang="en-US"/>
        </a:p>
      </dgm:t>
    </dgm:pt>
    <dgm:pt modelId="{F29D5800-EF74-429C-945E-692FF8523A57}" type="pres">
      <dgm:prSet presAssocID="{927401AB-8F59-4F0D-9254-F1D7938E5A2E}" presName="root2" presStyleCnt="0"/>
      <dgm:spPr/>
    </dgm:pt>
    <dgm:pt modelId="{ED7BDD7F-054F-4304-B8DD-682927644569}" type="pres">
      <dgm:prSet presAssocID="{927401AB-8F59-4F0D-9254-F1D7938E5A2E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807BD-A4D5-4D4F-A582-40B62D91385D}" type="pres">
      <dgm:prSet presAssocID="{927401AB-8F59-4F0D-9254-F1D7938E5A2E}" presName="level3hierChild" presStyleCnt="0"/>
      <dgm:spPr/>
    </dgm:pt>
    <dgm:pt modelId="{741B1AEF-169E-43DD-B885-1565BA599539}" type="pres">
      <dgm:prSet presAssocID="{D41C3285-E3DE-485E-B1BA-32870866C636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354DE903-DC00-4FA4-B575-B76F30432958}" type="pres">
      <dgm:prSet presAssocID="{D41C3285-E3DE-485E-B1BA-32870866C636}" presName="connTx" presStyleLbl="parChTrans1D4" presStyleIdx="1" presStyleCnt="6"/>
      <dgm:spPr/>
      <dgm:t>
        <a:bodyPr/>
        <a:lstStyle/>
        <a:p>
          <a:endParaRPr lang="en-US"/>
        </a:p>
      </dgm:t>
    </dgm:pt>
    <dgm:pt modelId="{FA58916E-2F21-4E9B-8951-9A6151F4F862}" type="pres">
      <dgm:prSet presAssocID="{E102AAE1-58CD-463B-A7C2-C21604FB472B}" presName="root2" presStyleCnt="0"/>
      <dgm:spPr/>
    </dgm:pt>
    <dgm:pt modelId="{E715C7F2-7B93-4E6C-899D-43A399F1BFA2}" type="pres">
      <dgm:prSet presAssocID="{E102AAE1-58CD-463B-A7C2-C21604FB472B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D9F61D87-11F2-4C3A-9521-40C90A95692B}" type="pres">
      <dgm:prSet presAssocID="{E102AAE1-58CD-463B-A7C2-C21604FB472B}" presName="level3hierChild" presStyleCnt="0"/>
      <dgm:spPr/>
    </dgm:pt>
    <dgm:pt modelId="{741A1D94-4FC9-4B2B-A4E9-1799D5406FBF}" type="pres">
      <dgm:prSet presAssocID="{CB3C427B-A03A-480D-890F-ABE2DCC4CEE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6DFE85C-EED1-4466-A52F-F0FC676BBB05}" type="pres">
      <dgm:prSet presAssocID="{CB3C427B-A03A-480D-890F-ABE2DCC4CEE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7E3C857-E515-484A-A912-EC1A4BC6C543}" type="pres">
      <dgm:prSet presAssocID="{1593202E-1BDE-4B1D-AA64-3903A276FCE2}" presName="root2" presStyleCnt="0"/>
      <dgm:spPr/>
    </dgm:pt>
    <dgm:pt modelId="{59DD093A-C088-423F-999A-82B960496BB9}" type="pres">
      <dgm:prSet presAssocID="{1593202E-1BDE-4B1D-AA64-3903A276FCE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C9C87-A2D4-4B42-B34F-D973FCB47968}" type="pres">
      <dgm:prSet presAssocID="{1593202E-1BDE-4B1D-AA64-3903A276FCE2}" presName="level3hierChild" presStyleCnt="0"/>
      <dgm:spPr/>
    </dgm:pt>
    <dgm:pt modelId="{E065ED6E-EA32-4F27-89EC-87F5CCE88E15}" type="pres">
      <dgm:prSet presAssocID="{3F964A89-5487-4167-8791-8C9FF3EA4E09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F4050DD-7EA7-4F1C-AC7C-819E36AF3CD8}" type="pres">
      <dgm:prSet presAssocID="{3F964A89-5487-4167-8791-8C9FF3EA4E09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DE7BD25-DEF3-41BF-A49D-D23B28AD1F13}" type="pres">
      <dgm:prSet presAssocID="{7B4122EB-B597-4CF0-9EDA-2060490E6884}" presName="root2" presStyleCnt="0"/>
      <dgm:spPr/>
    </dgm:pt>
    <dgm:pt modelId="{7FA9AC70-0EB8-427E-9A5C-33966BBF07C8}" type="pres">
      <dgm:prSet presAssocID="{7B4122EB-B597-4CF0-9EDA-2060490E688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86203E-EB9F-445F-B65B-C5D48E9532F9}" type="pres">
      <dgm:prSet presAssocID="{7B4122EB-B597-4CF0-9EDA-2060490E6884}" presName="level3hierChild" presStyleCnt="0"/>
      <dgm:spPr/>
    </dgm:pt>
    <dgm:pt modelId="{5E2594F2-71F2-43E1-8DCA-5434580E460E}" type="pres">
      <dgm:prSet presAssocID="{68D0A749-2602-407A-9E84-41BDF2F89C61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F7F8EBC1-9F77-4761-A018-42C7DCCF0FEF}" type="pres">
      <dgm:prSet presAssocID="{68D0A749-2602-407A-9E84-41BDF2F89C61}" presName="connTx" presStyleLbl="parChTrans1D4" presStyleIdx="2" presStyleCnt="6"/>
      <dgm:spPr/>
      <dgm:t>
        <a:bodyPr/>
        <a:lstStyle/>
        <a:p>
          <a:endParaRPr lang="en-US"/>
        </a:p>
      </dgm:t>
    </dgm:pt>
    <dgm:pt modelId="{9E01540A-CC9A-4869-8258-002881C5C0C3}" type="pres">
      <dgm:prSet presAssocID="{C6B9D58F-2613-46F0-9DE6-34D3C70E7DB5}" presName="root2" presStyleCnt="0"/>
      <dgm:spPr/>
    </dgm:pt>
    <dgm:pt modelId="{D7E1B6D6-6A8E-417C-888B-123E80E2F891}" type="pres">
      <dgm:prSet presAssocID="{C6B9D58F-2613-46F0-9DE6-34D3C70E7DB5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B5CDEDCB-B547-494C-AD3A-1CF8A5E6CEEE}" type="pres">
      <dgm:prSet presAssocID="{C6B9D58F-2613-46F0-9DE6-34D3C70E7DB5}" presName="level3hierChild" presStyleCnt="0"/>
      <dgm:spPr/>
    </dgm:pt>
    <dgm:pt modelId="{010A821B-BDAA-4B41-85CD-84FD3827B02B}" type="pres">
      <dgm:prSet presAssocID="{E997B488-7BAD-4440-974F-5F1B2EC76874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AB37624E-CD84-4DE9-BE22-63FA45CE454F}" type="pres">
      <dgm:prSet presAssocID="{E997B488-7BAD-4440-974F-5F1B2EC76874}" presName="connTx" presStyleLbl="parChTrans1D4" presStyleIdx="3" presStyleCnt="6"/>
      <dgm:spPr/>
      <dgm:t>
        <a:bodyPr/>
        <a:lstStyle/>
        <a:p>
          <a:endParaRPr lang="en-US"/>
        </a:p>
      </dgm:t>
    </dgm:pt>
    <dgm:pt modelId="{636172E7-4FAE-4D78-A69E-92D799778282}" type="pres">
      <dgm:prSet presAssocID="{D4256519-A47B-4609-99FD-FE66DEEEA6FA}" presName="root2" presStyleCnt="0"/>
      <dgm:spPr/>
    </dgm:pt>
    <dgm:pt modelId="{79E03A7B-A248-4BED-88D9-F8CB9BA49B56}" type="pres">
      <dgm:prSet presAssocID="{D4256519-A47B-4609-99FD-FE66DEEEA6FA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697B1-66A9-452D-AE1B-070A8F411A5C}" type="pres">
      <dgm:prSet presAssocID="{D4256519-A47B-4609-99FD-FE66DEEEA6FA}" presName="level3hierChild" presStyleCnt="0"/>
      <dgm:spPr/>
    </dgm:pt>
    <dgm:pt modelId="{CDB02EDA-7080-4087-BBC2-318FFAA0B901}" type="pres">
      <dgm:prSet presAssocID="{B43F90CB-7C7B-43EF-8AE3-A8B3057A1F0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5C52663-8216-4205-B659-4BAE82A88D28}" type="pres">
      <dgm:prSet presAssocID="{B43F90CB-7C7B-43EF-8AE3-A8B3057A1F0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C5FCAFE-BBA6-4DA7-A7B5-910BE689A937}" type="pres">
      <dgm:prSet presAssocID="{ACF77B91-DEF6-4217-AB3E-869EF6FDA1E3}" presName="root2" presStyleCnt="0"/>
      <dgm:spPr/>
    </dgm:pt>
    <dgm:pt modelId="{F9B6DBF3-66D2-4FAC-91C2-BF6C32C80B48}" type="pres">
      <dgm:prSet presAssocID="{ACF77B91-DEF6-4217-AB3E-869EF6FDA1E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5BBCC-1141-49BC-882B-6D084BECB32E}" type="pres">
      <dgm:prSet presAssocID="{ACF77B91-DEF6-4217-AB3E-869EF6FDA1E3}" presName="level3hierChild" presStyleCnt="0"/>
      <dgm:spPr/>
    </dgm:pt>
    <dgm:pt modelId="{262B4652-404F-4678-B1C7-EE087D587789}" type="pres">
      <dgm:prSet presAssocID="{11FC1E0C-9ABB-4410-9692-CF1750121E43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74BE54EF-46DF-4A14-901F-7E46C5CC595E}" type="pres">
      <dgm:prSet presAssocID="{11FC1E0C-9ABB-4410-9692-CF1750121E43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75E7524-BFAC-48BF-B160-F024D193B0A6}" type="pres">
      <dgm:prSet presAssocID="{C3BAD3DD-0245-492D-888A-13D5C11BEBC1}" presName="root2" presStyleCnt="0"/>
      <dgm:spPr/>
    </dgm:pt>
    <dgm:pt modelId="{80918AA5-8394-4348-8EA5-97AC8087CCA2}" type="pres">
      <dgm:prSet presAssocID="{C3BAD3DD-0245-492D-888A-13D5C11BEBC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90DA90-1BD5-4027-A746-82C30BC35060}" type="pres">
      <dgm:prSet presAssocID="{C3BAD3DD-0245-492D-888A-13D5C11BEBC1}" presName="level3hierChild" presStyleCnt="0"/>
      <dgm:spPr/>
    </dgm:pt>
    <dgm:pt modelId="{FCDADE5C-F90E-48B1-9C28-0CCB25B97809}" type="pres">
      <dgm:prSet presAssocID="{7CECF97B-C68B-499B-989F-7D8E3C4A366B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03951264-5D4A-4538-8990-D2D06C663380}" type="pres">
      <dgm:prSet presAssocID="{7CECF97B-C68B-499B-989F-7D8E3C4A366B}" presName="connTx" presStyleLbl="parChTrans1D4" presStyleIdx="4" presStyleCnt="6"/>
      <dgm:spPr/>
      <dgm:t>
        <a:bodyPr/>
        <a:lstStyle/>
        <a:p>
          <a:endParaRPr lang="en-US"/>
        </a:p>
      </dgm:t>
    </dgm:pt>
    <dgm:pt modelId="{D130E78B-51A3-4D66-9917-33FCE8CF9BA5}" type="pres">
      <dgm:prSet presAssocID="{567B916B-CA74-4504-BF31-E8ED3F79E9AE}" presName="root2" presStyleCnt="0"/>
      <dgm:spPr/>
    </dgm:pt>
    <dgm:pt modelId="{C4B93BB3-962F-415F-B320-ACA13E75F1C1}" type="pres">
      <dgm:prSet presAssocID="{567B916B-CA74-4504-BF31-E8ED3F79E9AE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B51D4149-E5BF-44E5-A95B-AB284E6BD3A0}" type="pres">
      <dgm:prSet presAssocID="{567B916B-CA74-4504-BF31-E8ED3F79E9AE}" presName="level3hierChild" presStyleCnt="0"/>
      <dgm:spPr/>
    </dgm:pt>
    <dgm:pt modelId="{9124D8E3-1DC8-456B-B3AA-6A99D067A68B}" type="pres">
      <dgm:prSet presAssocID="{1621EFCC-C26E-4B50-9285-2EA9FF60EBFA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F6E001C0-F5CD-4EBE-B221-F9B7350F47F3}" type="pres">
      <dgm:prSet presAssocID="{1621EFCC-C26E-4B50-9285-2EA9FF60EBFA}" presName="connTx" presStyleLbl="parChTrans1D4" presStyleIdx="5" presStyleCnt="6"/>
      <dgm:spPr/>
      <dgm:t>
        <a:bodyPr/>
        <a:lstStyle/>
        <a:p>
          <a:endParaRPr lang="en-US"/>
        </a:p>
      </dgm:t>
    </dgm:pt>
    <dgm:pt modelId="{4A294003-3F35-45FF-A9E9-52907544F8CB}" type="pres">
      <dgm:prSet presAssocID="{E18BDC8F-2880-4EB1-903A-0623B4EDAEAB}" presName="root2" presStyleCnt="0"/>
      <dgm:spPr/>
    </dgm:pt>
    <dgm:pt modelId="{4D183F95-4E44-4A59-9046-CE98B67864BB}" type="pres">
      <dgm:prSet presAssocID="{E18BDC8F-2880-4EB1-903A-0623B4EDAEAB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A1AC4763-D0A6-448B-97D7-8EF0F9526E87}" type="pres">
      <dgm:prSet presAssocID="{E18BDC8F-2880-4EB1-903A-0623B4EDAEAB}" presName="level3hierChild" presStyleCnt="0"/>
      <dgm:spPr/>
    </dgm:pt>
  </dgm:ptLst>
  <dgm:cxnLst>
    <dgm:cxn modelId="{8C237CDE-D0FB-4CFE-86C6-FC8A170CD871}" srcId="{6781F481-88AF-43D3-BBF2-6EC8D49C63CD}" destId="{4EEEFD1E-925C-473D-B0CB-09C23A9C3488}" srcOrd="0" destOrd="0" parTransId="{5C7B9943-0F90-4326-8552-1C2DB1B56A18}" sibTransId="{C768E9E0-EB2E-4251-BC07-5560242AC7F9}"/>
    <dgm:cxn modelId="{8C623839-832C-4F89-883E-7C321FE782F6}" type="presOf" srcId="{3F964A89-5487-4167-8791-8C9FF3EA4E09}" destId="{EF4050DD-7EA7-4F1C-AC7C-819E36AF3CD8}" srcOrd="1" destOrd="0" presId="urn:microsoft.com/office/officeart/2005/8/layout/hierarchy2"/>
    <dgm:cxn modelId="{E1AADECC-3C32-4C51-A9D3-1F57E8756BE0}" type="presOf" srcId="{5C7B9943-0F90-4326-8552-1C2DB1B56A18}" destId="{CCC6F8B0-136F-4DA3-A0DD-1506CBDA3A17}" srcOrd="1" destOrd="0" presId="urn:microsoft.com/office/officeart/2005/8/layout/hierarchy2"/>
    <dgm:cxn modelId="{E8907629-E563-4FF9-B070-DE28F757FF9E}" srcId="{C3BAD3DD-0245-492D-888A-13D5C11BEBC1}" destId="{567B916B-CA74-4504-BF31-E8ED3F79E9AE}" srcOrd="0" destOrd="0" parTransId="{7CECF97B-C68B-499B-989F-7D8E3C4A366B}" sibTransId="{3FE46922-7826-4718-BDE1-CF81F4A9EFA0}"/>
    <dgm:cxn modelId="{2F14420A-1F9A-465A-AA83-D399962C77D1}" type="presOf" srcId="{E102AAE1-58CD-463B-A7C2-C21604FB472B}" destId="{E715C7F2-7B93-4E6C-899D-43A399F1BFA2}" srcOrd="0" destOrd="0" presId="urn:microsoft.com/office/officeart/2005/8/layout/hierarchy2"/>
    <dgm:cxn modelId="{07E6070C-FFD9-44FA-B79A-2E9B854D35BF}" type="presOf" srcId="{CB3C427B-A03A-480D-890F-ABE2DCC4CEE9}" destId="{66DFE85C-EED1-4466-A52F-F0FC676BBB05}" srcOrd="1" destOrd="0" presId="urn:microsoft.com/office/officeart/2005/8/layout/hierarchy2"/>
    <dgm:cxn modelId="{922F8027-9325-44CF-941D-9F989A4CA686}" type="presOf" srcId="{7CECF97B-C68B-499B-989F-7D8E3C4A366B}" destId="{FCDADE5C-F90E-48B1-9C28-0CCB25B97809}" srcOrd="0" destOrd="0" presId="urn:microsoft.com/office/officeart/2005/8/layout/hierarchy2"/>
    <dgm:cxn modelId="{9AF8A519-4E5C-40A3-AA49-CD3B4DC00E70}" type="presOf" srcId="{1593202E-1BDE-4B1D-AA64-3903A276FCE2}" destId="{59DD093A-C088-423F-999A-82B960496BB9}" srcOrd="0" destOrd="0" presId="urn:microsoft.com/office/officeart/2005/8/layout/hierarchy2"/>
    <dgm:cxn modelId="{8DA060B5-690D-4D9D-A7CC-36AB117C6D3B}" type="presOf" srcId="{B43F90CB-7C7B-43EF-8AE3-A8B3057A1F0D}" destId="{CDB02EDA-7080-4087-BBC2-318FFAA0B901}" srcOrd="0" destOrd="0" presId="urn:microsoft.com/office/officeart/2005/8/layout/hierarchy2"/>
    <dgm:cxn modelId="{ACEFD898-79A6-40E5-BF23-15C4DEFDD353}" type="presOf" srcId="{E997B488-7BAD-4440-974F-5F1B2EC76874}" destId="{010A821B-BDAA-4B41-85CD-84FD3827B02B}" srcOrd="0" destOrd="0" presId="urn:microsoft.com/office/officeart/2005/8/layout/hierarchy2"/>
    <dgm:cxn modelId="{8458711F-D273-4E66-9C0F-AC60FF05D344}" type="presOf" srcId="{CB3C427B-A03A-480D-890F-ABE2DCC4CEE9}" destId="{741A1D94-4FC9-4B2B-A4E9-1799D5406FBF}" srcOrd="0" destOrd="0" presId="urn:microsoft.com/office/officeart/2005/8/layout/hierarchy2"/>
    <dgm:cxn modelId="{3D9C51E6-FF3E-4B84-A94C-EB465A087585}" srcId="{ACF77B91-DEF6-4217-AB3E-869EF6FDA1E3}" destId="{C3BAD3DD-0245-492D-888A-13D5C11BEBC1}" srcOrd="0" destOrd="0" parTransId="{11FC1E0C-9ABB-4410-9692-CF1750121E43}" sibTransId="{18D048E9-B1CA-47E2-8DBC-C74BC6E2FFFD}"/>
    <dgm:cxn modelId="{8072EE17-F196-45B5-8D58-B0490BBB8F66}" type="presOf" srcId="{F803F6A4-75DA-45EE-9DDA-39FD5985D088}" destId="{7B5B5836-BC15-40B3-9AEE-34C50731D7EC}" srcOrd="0" destOrd="0" presId="urn:microsoft.com/office/officeart/2005/8/layout/hierarchy2"/>
    <dgm:cxn modelId="{D270CA9C-0BCB-4297-8217-AF6EE0D8A1AD}" type="presOf" srcId="{93D8D114-A272-4C98-8BCE-3A8DE0DC217B}" destId="{2C752B55-18D3-4BFD-BC21-1B869A8EE4EB}" srcOrd="0" destOrd="0" presId="urn:microsoft.com/office/officeart/2005/8/layout/hierarchy2"/>
    <dgm:cxn modelId="{E0A1B5B6-7EB8-4CEC-9626-97D7EFC819A5}" type="presOf" srcId="{6781F481-88AF-43D3-BBF2-6EC8D49C63CD}" destId="{6BD90B9C-5B00-4D59-A719-986BCAA053AE}" srcOrd="0" destOrd="0" presId="urn:microsoft.com/office/officeart/2005/8/layout/hierarchy2"/>
    <dgm:cxn modelId="{71A3B352-6482-409C-8447-B3D306575BC0}" type="presOf" srcId="{567B916B-CA74-4504-BF31-E8ED3F79E9AE}" destId="{C4B93BB3-962F-415F-B320-ACA13E75F1C1}" srcOrd="0" destOrd="0" presId="urn:microsoft.com/office/officeart/2005/8/layout/hierarchy2"/>
    <dgm:cxn modelId="{C9253AC3-A855-4814-81ED-B4E9C17D89F9}" type="presOf" srcId="{D4256519-A47B-4609-99FD-FE66DEEEA6FA}" destId="{79E03A7B-A248-4BED-88D9-F8CB9BA49B56}" srcOrd="0" destOrd="0" presId="urn:microsoft.com/office/officeart/2005/8/layout/hierarchy2"/>
    <dgm:cxn modelId="{492F9E89-17B2-4A76-B090-F842AB4DAB94}" type="presOf" srcId="{C6B9D58F-2613-46F0-9DE6-34D3C70E7DB5}" destId="{D7E1B6D6-6A8E-417C-888B-123E80E2F891}" srcOrd="0" destOrd="0" presId="urn:microsoft.com/office/officeart/2005/8/layout/hierarchy2"/>
    <dgm:cxn modelId="{A864AEF7-181C-435F-A66C-676D78DD8301}" type="presOf" srcId="{FFFA5817-8555-4AA1-B7D5-676DF7D0ED75}" destId="{727CEF8D-2CAD-4795-86C0-C7D1009A1F39}" srcOrd="0" destOrd="0" presId="urn:microsoft.com/office/officeart/2005/8/layout/hierarchy2"/>
    <dgm:cxn modelId="{3605851C-EE8B-4815-9865-88ADF3B93963}" srcId="{76485C7C-C788-4B58-A398-8AAEDBDEE937}" destId="{1593202E-1BDE-4B1D-AA64-3903A276FCE2}" srcOrd="1" destOrd="0" parTransId="{CB3C427B-A03A-480D-890F-ABE2DCC4CEE9}" sibTransId="{49A73CB0-DBA9-47F2-B8C7-C5F715DEA47A}"/>
    <dgm:cxn modelId="{490F70BB-686D-4F2C-B7C1-EC83CC0029F4}" type="presOf" srcId="{4EEEFD1E-925C-473D-B0CB-09C23A9C3488}" destId="{12F8B561-CA06-478E-8CAA-9665C2066FE0}" srcOrd="0" destOrd="0" presId="urn:microsoft.com/office/officeart/2005/8/layout/hierarchy2"/>
    <dgm:cxn modelId="{5EDE6BF2-4D52-4C59-A3B6-D5A257E3BBBE}" type="presOf" srcId="{FFFA5817-8555-4AA1-B7D5-676DF7D0ED75}" destId="{73B9A62F-4996-498C-8280-98A8CCE9A26A}" srcOrd="1" destOrd="0" presId="urn:microsoft.com/office/officeart/2005/8/layout/hierarchy2"/>
    <dgm:cxn modelId="{4D7D973A-850C-4035-9059-48F4C69C14F7}" type="presOf" srcId="{F803F6A4-75DA-45EE-9DDA-39FD5985D088}" destId="{633D1AF9-8A52-459E-9E3C-76769D8C764D}" srcOrd="1" destOrd="0" presId="urn:microsoft.com/office/officeart/2005/8/layout/hierarchy2"/>
    <dgm:cxn modelId="{1AF8C22A-1DA1-4DE3-9550-133446895E18}" srcId="{567B916B-CA74-4504-BF31-E8ED3F79E9AE}" destId="{E18BDC8F-2880-4EB1-903A-0623B4EDAEAB}" srcOrd="0" destOrd="0" parTransId="{1621EFCC-C26E-4B50-9285-2EA9FF60EBFA}" sibTransId="{93AA0D8B-DF24-404E-B4D5-B1212EE57185}"/>
    <dgm:cxn modelId="{E3F0612F-F72F-4422-BE5B-D598747D88C9}" type="presOf" srcId="{E997B488-7BAD-4440-974F-5F1B2EC76874}" destId="{AB37624E-CD84-4DE9-BE22-63FA45CE454F}" srcOrd="1" destOrd="0" presId="urn:microsoft.com/office/officeart/2005/8/layout/hierarchy2"/>
    <dgm:cxn modelId="{C0AAF95D-0B32-4387-9EF1-BCB26A4AC01E}" type="presOf" srcId="{1621EFCC-C26E-4B50-9285-2EA9FF60EBFA}" destId="{9124D8E3-1DC8-456B-B3AA-6A99D067A68B}" srcOrd="0" destOrd="0" presId="urn:microsoft.com/office/officeart/2005/8/layout/hierarchy2"/>
    <dgm:cxn modelId="{8BA22F74-4C25-4E4E-ACBA-73B9686123B2}" srcId="{93D8D114-A272-4C98-8BCE-3A8DE0DC217B}" destId="{76485C7C-C788-4B58-A398-8AAEDBDEE937}" srcOrd="0" destOrd="0" parTransId="{DC87A002-49F2-4FD3-86DA-AA653DB89C11}" sibTransId="{2D90BE47-60DB-4A46-A36C-1EE6ED87A8B0}"/>
    <dgm:cxn modelId="{91358470-DBB3-44BC-86CE-4A9ADAB64AE4}" srcId="{4EEEFD1E-925C-473D-B0CB-09C23A9C3488}" destId="{927401AB-8F59-4F0D-9254-F1D7938E5A2E}" srcOrd="0" destOrd="0" parTransId="{FFFA5817-8555-4AA1-B7D5-676DF7D0ED75}" sibTransId="{DCAE35F0-C5E4-478D-B03C-F17FB099C7F0}"/>
    <dgm:cxn modelId="{5A3BD6DE-755C-48C4-BC11-53FAD89E95A3}" srcId="{927401AB-8F59-4F0D-9254-F1D7938E5A2E}" destId="{E102AAE1-58CD-463B-A7C2-C21604FB472B}" srcOrd="0" destOrd="0" parTransId="{D41C3285-E3DE-485E-B1BA-32870866C636}" sibTransId="{07BBBE91-3680-4230-983D-411D882853AD}"/>
    <dgm:cxn modelId="{DD7CD92A-3001-48CB-ACCD-BD0785B52E2B}" type="presOf" srcId="{1621EFCC-C26E-4B50-9285-2EA9FF60EBFA}" destId="{F6E001C0-F5CD-4EBE-B221-F9B7350F47F3}" srcOrd="1" destOrd="0" presId="urn:microsoft.com/office/officeart/2005/8/layout/hierarchy2"/>
    <dgm:cxn modelId="{C75B32B3-66AC-49D3-BC2A-F158CA9A91AB}" type="presOf" srcId="{5C7B9943-0F90-4326-8552-1C2DB1B56A18}" destId="{DD250160-22A9-44A6-BF12-EDC4D43267B4}" srcOrd="0" destOrd="0" presId="urn:microsoft.com/office/officeart/2005/8/layout/hierarchy2"/>
    <dgm:cxn modelId="{AA508DD7-41A1-44FF-AC67-189D05115BA4}" srcId="{C6B9D58F-2613-46F0-9DE6-34D3C70E7DB5}" destId="{D4256519-A47B-4609-99FD-FE66DEEEA6FA}" srcOrd="0" destOrd="0" parTransId="{E997B488-7BAD-4440-974F-5F1B2EC76874}" sibTransId="{BDA91B0D-4CB6-4584-88D7-BEAE74D5CB6C}"/>
    <dgm:cxn modelId="{7E1F3B1C-323C-422F-A000-D4C8274F2EC4}" type="presOf" srcId="{7B4122EB-B597-4CF0-9EDA-2060490E6884}" destId="{7FA9AC70-0EB8-427E-9A5C-33966BBF07C8}" srcOrd="0" destOrd="0" presId="urn:microsoft.com/office/officeart/2005/8/layout/hierarchy2"/>
    <dgm:cxn modelId="{CD8E43AF-D0AD-4B1E-A283-483928C86D1C}" type="presOf" srcId="{ACF77B91-DEF6-4217-AB3E-869EF6FDA1E3}" destId="{F9B6DBF3-66D2-4FAC-91C2-BF6C32C80B48}" srcOrd="0" destOrd="0" presId="urn:microsoft.com/office/officeart/2005/8/layout/hierarchy2"/>
    <dgm:cxn modelId="{22EE39FA-FAAA-4D60-B010-8CFA4EFF53DB}" type="presOf" srcId="{D41C3285-E3DE-485E-B1BA-32870866C636}" destId="{741B1AEF-169E-43DD-B885-1565BA599539}" srcOrd="0" destOrd="0" presId="urn:microsoft.com/office/officeart/2005/8/layout/hierarchy2"/>
    <dgm:cxn modelId="{FB46002E-C468-4C9C-9587-FDED9BBB7FE6}" type="presOf" srcId="{3F964A89-5487-4167-8791-8C9FF3EA4E09}" destId="{E065ED6E-EA32-4F27-89EC-87F5CCE88E15}" srcOrd="0" destOrd="0" presId="urn:microsoft.com/office/officeart/2005/8/layout/hierarchy2"/>
    <dgm:cxn modelId="{CEA81092-5828-46DD-B71E-D4646A4D0F01}" type="presOf" srcId="{7CECF97B-C68B-499B-989F-7D8E3C4A366B}" destId="{03951264-5D4A-4538-8990-D2D06C663380}" srcOrd="1" destOrd="0" presId="urn:microsoft.com/office/officeart/2005/8/layout/hierarchy2"/>
    <dgm:cxn modelId="{2D05EDEB-2B54-4DD7-9E99-83FB2CD3BE04}" type="presOf" srcId="{76485C7C-C788-4B58-A398-8AAEDBDEE937}" destId="{8408C2A3-2BD2-4155-8BDE-1ACA360C53B1}" srcOrd="0" destOrd="0" presId="urn:microsoft.com/office/officeart/2005/8/layout/hierarchy2"/>
    <dgm:cxn modelId="{8201305E-6D79-4484-A613-D8B692B969DC}" type="presOf" srcId="{D41C3285-E3DE-485E-B1BA-32870866C636}" destId="{354DE903-DC00-4FA4-B575-B76F30432958}" srcOrd="1" destOrd="0" presId="urn:microsoft.com/office/officeart/2005/8/layout/hierarchy2"/>
    <dgm:cxn modelId="{645B4710-78F8-4E85-BDE2-54F1D1DCE3AE}" type="presOf" srcId="{B43F90CB-7C7B-43EF-8AE3-A8B3057A1F0D}" destId="{F5C52663-8216-4205-B659-4BAE82A88D28}" srcOrd="1" destOrd="0" presId="urn:microsoft.com/office/officeart/2005/8/layout/hierarchy2"/>
    <dgm:cxn modelId="{2D5BBA30-0CEE-4080-9E50-5B995CE94B89}" type="presOf" srcId="{68D0A749-2602-407A-9E84-41BDF2F89C61}" destId="{5E2594F2-71F2-43E1-8DCA-5434580E460E}" srcOrd="0" destOrd="0" presId="urn:microsoft.com/office/officeart/2005/8/layout/hierarchy2"/>
    <dgm:cxn modelId="{5397C9D2-FE72-4ED4-B608-0EFA4D118F4F}" srcId="{76485C7C-C788-4B58-A398-8AAEDBDEE937}" destId="{6781F481-88AF-43D3-BBF2-6EC8D49C63CD}" srcOrd="0" destOrd="0" parTransId="{F803F6A4-75DA-45EE-9DDA-39FD5985D088}" sibTransId="{8B0F8164-AF8E-4C35-8EB0-833FA14F8031}"/>
    <dgm:cxn modelId="{240B1D1F-6EBF-4A24-BC7E-FD969FE15E44}" type="presOf" srcId="{927401AB-8F59-4F0D-9254-F1D7938E5A2E}" destId="{ED7BDD7F-054F-4304-B8DD-682927644569}" srcOrd="0" destOrd="0" presId="urn:microsoft.com/office/officeart/2005/8/layout/hierarchy2"/>
    <dgm:cxn modelId="{5EFCAD35-2DAC-43AA-8136-8F75C90AED4A}" srcId="{76485C7C-C788-4B58-A398-8AAEDBDEE937}" destId="{ACF77B91-DEF6-4217-AB3E-869EF6FDA1E3}" srcOrd="2" destOrd="0" parTransId="{B43F90CB-7C7B-43EF-8AE3-A8B3057A1F0D}" sibTransId="{7809367C-80D1-461F-96C5-28E75F716CE9}"/>
    <dgm:cxn modelId="{CBE7C97F-3281-4DC4-8CF9-227D2923584A}" type="presOf" srcId="{11FC1E0C-9ABB-4410-9692-CF1750121E43}" destId="{74BE54EF-46DF-4A14-901F-7E46C5CC595E}" srcOrd="1" destOrd="0" presId="urn:microsoft.com/office/officeart/2005/8/layout/hierarchy2"/>
    <dgm:cxn modelId="{F93F7BBA-1CA2-46A5-9E03-A16B59A1753B}" type="presOf" srcId="{E18BDC8F-2880-4EB1-903A-0623B4EDAEAB}" destId="{4D183F95-4E44-4A59-9046-CE98B67864BB}" srcOrd="0" destOrd="0" presId="urn:microsoft.com/office/officeart/2005/8/layout/hierarchy2"/>
    <dgm:cxn modelId="{285339AB-B413-4A83-81A3-197C2EDE41ED}" srcId="{7B4122EB-B597-4CF0-9EDA-2060490E6884}" destId="{C6B9D58F-2613-46F0-9DE6-34D3C70E7DB5}" srcOrd="0" destOrd="0" parTransId="{68D0A749-2602-407A-9E84-41BDF2F89C61}" sibTransId="{54E84579-861D-4A77-B580-DB03691B416B}"/>
    <dgm:cxn modelId="{8694792A-9AA1-4531-8D9F-D035B0931502}" srcId="{1593202E-1BDE-4B1D-AA64-3903A276FCE2}" destId="{7B4122EB-B597-4CF0-9EDA-2060490E6884}" srcOrd="0" destOrd="0" parTransId="{3F964A89-5487-4167-8791-8C9FF3EA4E09}" sibTransId="{CEA4CD27-2405-4A70-B9E3-48E569967699}"/>
    <dgm:cxn modelId="{0BA91F17-7DA1-4A50-8826-83A9FAC055DA}" type="presOf" srcId="{C3BAD3DD-0245-492D-888A-13D5C11BEBC1}" destId="{80918AA5-8394-4348-8EA5-97AC8087CCA2}" srcOrd="0" destOrd="0" presId="urn:microsoft.com/office/officeart/2005/8/layout/hierarchy2"/>
    <dgm:cxn modelId="{8D9E5AEB-AB67-471A-9B60-2976DB838FA9}" type="presOf" srcId="{68D0A749-2602-407A-9E84-41BDF2F89C61}" destId="{F7F8EBC1-9F77-4761-A018-42C7DCCF0FEF}" srcOrd="1" destOrd="0" presId="urn:microsoft.com/office/officeart/2005/8/layout/hierarchy2"/>
    <dgm:cxn modelId="{3DD09004-F428-49A6-B763-C98E8641EE0E}" type="presOf" srcId="{11FC1E0C-9ABB-4410-9692-CF1750121E43}" destId="{262B4652-404F-4678-B1C7-EE087D587789}" srcOrd="0" destOrd="0" presId="urn:microsoft.com/office/officeart/2005/8/layout/hierarchy2"/>
    <dgm:cxn modelId="{88019ACE-BA98-4B19-A00F-D72F94041EE2}" type="presParOf" srcId="{2C752B55-18D3-4BFD-BC21-1B869A8EE4EB}" destId="{AA602C36-6FCA-46AA-A9CC-C969C6EF6928}" srcOrd="0" destOrd="0" presId="urn:microsoft.com/office/officeart/2005/8/layout/hierarchy2"/>
    <dgm:cxn modelId="{C94D6A39-0FC3-4AB9-A183-DE07F57867D1}" type="presParOf" srcId="{AA602C36-6FCA-46AA-A9CC-C969C6EF6928}" destId="{8408C2A3-2BD2-4155-8BDE-1ACA360C53B1}" srcOrd="0" destOrd="0" presId="urn:microsoft.com/office/officeart/2005/8/layout/hierarchy2"/>
    <dgm:cxn modelId="{A8810844-C25D-46BC-8E89-068ADCA5483F}" type="presParOf" srcId="{AA602C36-6FCA-46AA-A9CC-C969C6EF6928}" destId="{699B518E-38CA-4E45-980C-C106AE313325}" srcOrd="1" destOrd="0" presId="urn:microsoft.com/office/officeart/2005/8/layout/hierarchy2"/>
    <dgm:cxn modelId="{84680AFC-D08E-40AD-BDAC-64C46F37C3BF}" type="presParOf" srcId="{699B518E-38CA-4E45-980C-C106AE313325}" destId="{7B5B5836-BC15-40B3-9AEE-34C50731D7EC}" srcOrd="0" destOrd="0" presId="urn:microsoft.com/office/officeart/2005/8/layout/hierarchy2"/>
    <dgm:cxn modelId="{AF7FE124-F502-4EAA-AA59-1DCE387601B4}" type="presParOf" srcId="{7B5B5836-BC15-40B3-9AEE-34C50731D7EC}" destId="{633D1AF9-8A52-459E-9E3C-76769D8C764D}" srcOrd="0" destOrd="0" presId="urn:microsoft.com/office/officeart/2005/8/layout/hierarchy2"/>
    <dgm:cxn modelId="{0263E549-4B28-4C42-8943-BC1202732437}" type="presParOf" srcId="{699B518E-38CA-4E45-980C-C106AE313325}" destId="{B7B1566B-9874-47F5-A45B-1D2BD3A210A3}" srcOrd="1" destOrd="0" presId="urn:microsoft.com/office/officeart/2005/8/layout/hierarchy2"/>
    <dgm:cxn modelId="{817BD2A4-7B86-4DA7-B05E-A94376FAE40E}" type="presParOf" srcId="{B7B1566B-9874-47F5-A45B-1D2BD3A210A3}" destId="{6BD90B9C-5B00-4D59-A719-986BCAA053AE}" srcOrd="0" destOrd="0" presId="urn:microsoft.com/office/officeart/2005/8/layout/hierarchy2"/>
    <dgm:cxn modelId="{7048B657-C6B2-4AD2-A312-E7FD5720CC5F}" type="presParOf" srcId="{B7B1566B-9874-47F5-A45B-1D2BD3A210A3}" destId="{F091A9A5-65DD-46DF-8790-E962152F62C8}" srcOrd="1" destOrd="0" presId="urn:microsoft.com/office/officeart/2005/8/layout/hierarchy2"/>
    <dgm:cxn modelId="{0FE4983B-3E37-4A43-8B23-F6B3915ACBC5}" type="presParOf" srcId="{F091A9A5-65DD-46DF-8790-E962152F62C8}" destId="{DD250160-22A9-44A6-BF12-EDC4D43267B4}" srcOrd="0" destOrd="0" presId="urn:microsoft.com/office/officeart/2005/8/layout/hierarchy2"/>
    <dgm:cxn modelId="{C1FC62E9-BA55-47ED-AEA7-A7282734E9BC}" type="presParOf" srcId="{DD250160-22A9-44A6-BF12-EDC4D43267B4}" destId="{CCC6F8B0-136F-4DA3-A0DD-1506CBDA3A17}" srcOrd="0" destOrd="0" presId="urn:microsoft.com/office/officeart/2005/8/layout/hierarchy2"/>
    <dgm:cxn modelId="{67ABF970-6065-428B-B713-9624D29B7D7D}" type="presParOf" srcId="{F091A9A5-65DD-46DF-8790-E962152F62C8}" destId="{CF9A946E-3CFF-41D2-978E-2DE0DFB19376}" srcOrd="1" destOrd="0" presId="urn:microsoft.com/office/officeart/2005/8/layout/hierarchy2"/>
    <dgm:cxn modelId="{DA3F5997-94C2-46C5-8AEB-BF09A6D6A124}" type="presParOf" srcId="{CF9A946E-3CFF-41D2-978E-2DE0DFB19376}" destId="{12F8B561-CA06-478E-8CAA-9665C2066FE0}" srcOrd="0" destOrd="0" presId="urn:microsoft.com/office/officeart/2005/8/layout/hierarchy2"/>
    <dgm:cxn modelId="{B034E11A-78E2-4DF4-9379-E1720F01D14D}" type="presParOf" srcId="{CF9A946E-3CFF-41D2-978E-2DE0DFB19376}" destId="{49870A9E-9291-4339-9612-90B55C3AFBF7}" srcOrd="1" destOrd="0" presId="urn:microsoft.com/office/officeart/2005/8/layout/hierarchy2"/>
    <dgm:cxn modelId="{ECBAE0CA-FA56-41FD-A3F5-23CFC129BC90}" type="presParOf" srcId="{49870A9E-9291-4339-9612-90B55C3AFBF7}" destId="{727CEF8D-2CAD-4795-86C0-C7D1009A1F39}" srcOrd="0" destOrd="0" presId="urn:microsoft.com/office/officeart/2005/8/layout/hierarchy2"/>
    <dgm:cxn modelId="{C7830C25-5945-4A02-B43C-D11C3B5B6D79}" type="presParOf" srcId="{727CEF8D-2CAD-4795-86C0-C7D1009A1F39}" destId="{73B9A62F-4996-498C-8280-98A8CCE9A26A}" srcOrd="0" destOrd="0" presId="urn:microsoft.com/office/officeart/2005/8/layout/hierarchy2"/>
    <dgm:cxn modelId="{09B968C5-64B8-4CC1-83B3-B04641BE3BB2}" type="presParOf" srcId="{49870A9E-9291-4339-9612-90B55C3AFBF7}" destId="{F29D5800-EF74-429C-945E-692FF8523A57}" srcOrd="1" destOrd="0" presId="urn:microsoft.com/office/officeart/2005/8/layout/hierarchy2"/>
    <dgm:cxn modelId="{2B6DFDB5-E662-4C38-90FE-6953C518A330}" type="presParOf" srcId="{F29D5800-EF74-429C-945E-692FF8523A57}" destId="{ED7BDD7F-054F-4304-B8DD-682927644569}" srcOrd="0" destOrd="0" presId="urn:microsoft.com/office/officeart/2005/8/layout/hierarchy2"/>
    <dgm:cxn modelId="{91EA16B9-0B6F-459B-8380-27E6CB53FDC6}" type="presParOf" srcId="{F29D5800-EF74-429C-945E-692FF8523A57}" destId="{607807BD-A4D5-4D4F-A582-40B62D91385D}" srcOrd="1" destOrd="0" presId="urn:microsoft.com/office/officeart/2005/8/layout/hierarchy2"/>
    <dgm:cxn modelId="{7895F48A-59A5-48C6-AEC8-3F768D34FC05}" type="presParOf" srcId="{607807BD-A4D5-4D4F-A582-40B62D91385D}" destId="{741B1AEF-169E-43DD-B885-1565BA599539}" srcOrd="0" destOrd="0" presId="urn:microsoft.com/office/officeart/2005/8/layout/hierarchy2"/>
    <dgm:cxn modelId="{B191A77D-05A9-4CE0-B8C4-04A9523CD925}" type="presParOf" srcId="{741B1AEF-169E-43DD-B885-1565BA599539}" destId="{354DE903-DC00-4FA4-B575-B76F30432958}" srcOrd="0" destOrd="0" presId="urn:microsoft.com/office/officeart/2005/8/layout/hierarchy2"/>
    <dgm:cxn modelId="{B8C2C22F-ED3B-42BE-A146-F6378D77A603}" type="presParOf" srcId="{607807BD-A4D5-4D4F-A582-40B62D91385D}" destId="{FA58916E-2F21-4E9B-8951-9A6151F4F862}" srcOrd="1" destOrd="0" presId="urn:microsoft.com/office/officeart/2005/8/layout/hierarchy2"/>
    <dgm:cxn modelId="{7DCD80BA-DEE6-4B1A-A6DC-B603A6B3D38C}" type="presParOf" srcId="{FA58916E-2F21-4E9B-8951-9A6151F4F862}" destId="{E715C7F2-7B93-4E6C-899D-43A399F1BFA2}" srcOrd="0" destOrd="0" presId="urn:microsoft.com/office/officeart/2005/8/layout/hierarchy2"/>
    <dgm:cxn modelId="{31FA83EA-B26D-4AD4-A85E-3859E9B22DB5}" type="presParOf" srcId="{FA58916E-2F21-4E9B-8951-9A6151F4F862}" destId="{D9F61D87-11F2-4C3A-9521-40C90A95692B}" srcOrd="1" destOrd="0" presId="urn:microsoft.com/office/officeart/2005/8/layout/hierarchy2"/>
    <dgm:cxn modelId="{0424064F-62CB-4FE2-94B4-ED938DE5246F}" type="presParOf" srcId="{699B518E-38CA-4E45-980C-C106AE313325}" destId="{741A1D94-4FC9-4B2B-A4E9-1799D5406FBF}" srcOrd="2" destOrd="0" presId="urn:microsoft.com/office/officeart/2005/8/layout/hierarchy2"/>
    <dgm:cxn modelId="{548E08CB-5856-49D2-9145-C456E0D23F35}" type="presParOf" srcId="{741A1D94-4FC9-4B2B-A4E9-1799D5406FBF}" destId="{66DFE85C-EED1-4466-A52F-F0FC676BBB05}" srcOrd="0" destOrd="0" presId="urn:microsoft.com/office/officeart/2005/8/layout/hierarchy2"/>
    <dgm:cxn modelId="{55C06645-86A8-4B6D-B7A8-B42B913383F2}" type="presParOf" srcId="{699B518E-38CA-4E45-980C-C106AE313325}" destId="{C7E3C857-E515-484A-A912-EC1A4BC6C543}" srcOrd="3" destOrd="0" presId="urn:microsoft.com/office/officeart/2005/8/layout/hierarchy2"/>
    <dgm:cxn modelId="{B1E0EEF0-2AB6-4BD5-A34B-778240435657}" type="presParOf" srcId="{C7E3C857-E515-484A-A912-EC1A4BC6C543}" destId="{59DD093A-C088-423F-999A-82B960496BB9}" srcOrd="0" destOrd="0" presId="urn:microsoft.com/office/officeart/2005/8/layout/hierarchy2"/>
    <dgm:cxn modelId="{C129FC6C-E09D-4E35-A0D1-9972B81C857B}" type="presParOf" srcId="{C7E3C857-E515-484A-A912-EC1A4BC6C543}" destId="{B20C9C87-A2D4-4B42-B34F-D973FCB47968}" srcOrd="1" destOrd="0" presId="urn:microsoft.com/office/officeart/2005/8/layout/hierarchy2"/>
    <dgm:cxn modelId="{4CC80815-0538-44C7-91A9-AC6AC02DAF2A}" type="presParOf" srcId="{B20C9C87-A2D4-4B42-B34F-D973FCB47968}" destId="{E065ED6E-EA32-4F27-89EC-87F5CCE88E15}" srcOrd="0" destOrd="0" presId="urn:microsoft.com/office/officeart/2005/8/layout/hierarchy2"/>
    <dgm:cxn modelId="{AC8A925D-253E-4062-A2A0-16BA841ADD7D}" type="presParOf" srcId="{E065ED6E-EA32-4F27-89EC-87F5CCE88E15}" destId="{EF4050DD-7EA7-4F1C-AC7C-819E36AF3CD8}" srcOrd="0" destOrd="0" presId="urn:microsoft.com/office/officeart/2005/8/layout/hierarchy2"/>
    <dgm:cxn modelId="{EB209FA8-0DA4-4695-AB2E-A09C70087832}" type="presParOf" srcId="{B20C9C87-A2D4-4B42-B34F-D973FCB47968}" destId="{8DE7BD25-DEF3-41BF-A49D-D23B28AD1F13}" srcOrd="1" destOrd="0" presId="urn:microsoft.com/office/officeart/2005/8/layout/hierarchy2"/>
    <dgm:cxn modelId="{21FD5122-3BC9-4F1E-B363-BAB5B0236E45}" type="presParOf" srcId="{8DE7BD25-DEF3-41BF-A49D-D23B28AD1F13}" destId="{7FA9AC70-0EB8-427E-9A5C-33966BBF07C8}" srcOrd="0" destOrd="0" presId="urn:microsoft.com/office/officeart/2005/8/layout/hierarchy2"/>
    <dgm:cxn modelId="{12BBAC18-97E6-4C41-A351-7D7ED8DDF7AC}" type="presParOf" srcId="{8DE7BD25-DEF3-41BF-A49D-D23B28AD1F13}" destId="{2186203E-EB9F-445F-B65B-C5D48E9532F9}" srcOrd="1" destOrd="0" presId="urn:microsoft.com/office/officeart/2005/8/layout/hierarchy2"/>
    <dgm:cxn modelId="{C3FA0799-FEAF-459D-B4F2-E3CABFBCA22B}" type="presParOf" srcId="{2186203E-EB9F-445F-B65B-C5D48E9532F9}" destId="{5E2594F2-71F2-43E1-8DCA-5434580E460E}" srcOrd="0" destOrd="0" presId="urn:microsoft.com/office/officeart/2005/8/layout/hierarchy2"/>
    <dgm:cxn modelId="{EF1C7B67-D04C-4571-8D91-F27D9850C67A}" type="presParOf" srcId="{5E2594F2-71F2-43E1-8DCA-5434580E460E}" destId="{F7F8EBC1-9F77-4761-A018-42C7DCCF0FEF}" srcOrd="0" destOrd="0" presId="urn:microsoft.com/office/officeart/2005/8/layout/hierarchy2"/>
    <dgm:cxn modelId="{BCB5F1E1-955E-4FC7-9F1E-13E611EB0A61}" type="presParOf" srcId="{2186203E-EB9F-445F-B65B-C5D48E9532F9}" destId="{9E01540A-CC9A-4869-8258-002881C5C0C3}" srcOrd="1" destOrd="0" presId="urn:microsoft.com/office/officeart/2005/8/layout/hierarchy2"/>
    <dgm:cxn modelId="{0C354BE8-3F45-4D0B-B26D-89D308986D0F}" type="presParOf" srcId="{9E01540A-CC9A-4869-8258-002881C5C0C3}" destId="{D7E1B6D6-6A8E-417C-888B-123E80E2F891}" srcOrd="0" destOrd="0" presId="urn:microsoft.com/office/officeart/2005/8/layout/hierarchy2"/>
    <dgm:cxn modelId="{1A0F4A75-ABE4-4F18-8EEB-399BA0F85546}" type="presParOf" srcId="{9E01540A-CC9A-4869-8258-002881C5C0C3}" destId="{B5CDEDCB-B547-494C-AD3A-1CF8A5E6CEEE}" srcOrd="1" destOrd="0" presId="urn:microsoft.com/office/officeart/2005/8/layout/hierarchy2"/>
    <dgm:cxn modelId="{3CB8C477-E463-4788-8276-01430DD0F4DA}" type="presParOf" srcId="{B5CDEDCB-B547-494C-AD3A-1CF8A5E6CEEE}" destId="{010A821B-BDAA-4B41-85CD-84FD3827B02B}" srcOrd="0" destOrd="0" presId="urn:microsoft.com/office/officeart/2005/8/layout/hierarchy2"/>
    <dgm:cxn modelId="{57201E9E-FDC6-4744-BD29-B5B431E02697}" type="presParOf" srcId="{010A821B-BDAA-4B41-85CD-84FD3827B02B}" destId="{AB37624E-CD84-4DE9-BE22-63FA45CE454F}" srcOrd="0" destOrd="0" presId="urn:microsoft.com/office/officeart/2005/8/layout/hierarchy2"/>
    <dgm:cxn modelId="{629FC207-6684-408A-A4BF-9283D4E81BCB}" type="presParOf" srcId="{B5CDEDCB-B547-494C-AD3A-1CF8A5E6CEEE}" destId="{636172E7-4FAE-4D78-A69E-92D799778282}" srcOrd="1" destOrd="0" presId="urn:microsoft.com/office/officeart/2005/8/layout/hierarchy2"/>
    <dgm:cxn modelId="{57F5405A-A9B3-4B75-BDF9-292B53F2B236}" type="presParOf" srcId="{636172E7-4FAE-4D78-A69E-92D799778282}" destId="{79E03A7B-A248-4BED-88D9-F8CB9BA49B56}" srcOrd="0" destOrd="0" presId="urn:microsoft.com/office/officeart/2005/8/layout/hierarchy2"/>
    <dgm:cxn modelId="{D36A15DB-7910-49AD-9361-5F9B7BE7075E}" type="presParOf" srcId="{636172E7-4FAE-4D78-A69E-92D799778282}" destId="{E3D697B1-66A9-452D-AE1B-070A8F411A5C}" srcOrd="1" destOrd="0" presId="urn:microsoft.com/office/officeart/2005/8/layout/hierarchy2"/>
    <dgm:cxn modelId="{665C443C-0B0B-4FF2-9175-C2B5073EC77E}" type="presParOf" srcId="{699B518E-38CA-4E45-980C-C106AE313325}" destId="{CDB02EDA-7080-4087-BBC2-318FFAA0B901}" srcOrd="4" destOrd="0" presId="urn:microsoft.com/office/officeart/2005/8/layout/hierarchy2"/>
    <dgm:cxn modelId="{3FB51C3B-2512-45A0-8C41-B2C2D4F233DD}" type="presParOf" srcId="{CDB02EDA-7080-4087-BBC2-318FFAA0B901}" destId="{F5C52663-8216-4205-B659-4BAE82A88D28}" srcOrd="0" destOrd="0" presId="urn:microsoft.com/office/officeart/2005/8/layout/hierarchy2"/>
    <dgm:cxn modelId="{A150FDFE-3F30-4746-869E-A5F18720EF36}" type="presParOf" srcId="{699B518E-38CA-4E45-980C-C106AE313325}" destId="{5C5FCAFE-BBA6-4DA7-A7B5-910BE689A937}" srcOrd="5" destOrd="0" presId="urn:microsoft.com/office/officeart/2005/8/layout/hierarchy2"/>
    <dgm:cxn modelId="{A7D6AB39-6943-411A-BEFE-123DBD579FC7}" type="presParOf" srcId="{5C5FCAFE-BBA6-4DA7-A7B5-910BE689A937}" destId="{F9B6DBF3-66D2-4FAC-91C2-BF6C32C80B48}" srcOrd="0" destOrd="0" presId="urn:microsoft.com/office/officeart/2005/8/layout/hierarchy2"/>
    <dgm:cxn modelId="{766A7461-55A1-401A-98A3-945F75B7251E}" type="presParOf" srcId="{5C5FCAFE-BBA6-4DA7-A7B5-910BE689A937}" destId="{7B45BBCC-1141-49BC-882B-6D084BECB32E}" srcOrd="1" destOrd="0" presId="urn:microsoft.com/office/officeart/2005/8/layout/hierarchy2"/>
    <dgm:cxn modelId="{68C0944A-EA2E-4C5D-9C32-C13927B99824}" type="presParOf" srcId="{7B45BBCC-1141-49BC-882B-6D084BECB32E}" destId="{262B4652-404F-4678-B1C7-EE087D587789}" srcOrd="0" destOrd="0" presId="urn:microsoft.com/office/officeart/2005/8/layout/hierarchy2"/>
    <dgm:cxn modelId="{C26CC8AD-5390-4426-AA90-D0DAAD2DBD3F}" type="presParOf" srcId="{262B4652-404F-4678-B1C7-EE087D587789}" destId="{74BE54EF-46DF-4A14-901F-7E46C5CC595E}" srcOrd="0" destOrd="0" presId="urn:microsoft.com/office/officeart/2005/8/layout/hierarchy2"/>
    <dgm:cxn modelId="{7D42CF37-B785-429C-BE8A-DDFB8FFAC100}" type="presParOf" srcId="{7B45BBCC-1141-49BC-882B-6D084BECB32E}" destId="{E75E7524-BFAC-48BF-B160-F024D193B0A6}" srcOrd="1" destOrd="0" presId="urn:microsoft.com/office/officeart/2005/8/layout/hierarchy2"/>
    <dgm:cxn modelId="{83D06ED1-DE07-445C-8D72-2CC6B161C501}" type="presParOf" srcId="{E75E7524-BFAC-48BF-B160-F024D193B0A6}" destId="{80918AA5-8394-4348-8EA5-97AC8087CCA2}" srcOrd="0" destOrd="0" presId="urn:microsoft.com/office/officeart/2005/8/layout/hierarchy2"/>
    <dgm:cxn modelId="{91504853-0502-45FD-8764-3241A261EBC7}" type="presParOf" srcId="{E75E7524-BFAC-48BF-B160-F024D193B0A6}" destId="{1690DA90-1BD5-4027-A746-82C30BC35060}" srcOrd="1" destOrd="0" presId="urn:microsoft.com/office/officeart/2005/8/layout/hierarchy2"/>
    <dgm:cxn modelId="{DCCFC526-1AB0-42DF-A63A-A032BD87E717}" type="presParOf" srcId="{1690DA90-1BD5-4027-A746-82C30BC35060}" destId="{FCDADE5C-F90E-48B1-9C28-0CCB25B97809}" srcOrd="0" destOrd="0" presId="urn:microsoft.com/office/officeart/2005/8/layout/hierarchy2"/>
    <dgm:cxn modelId="{B367B094-E22F-4065-8A59-8B26CE1E6880}" type="presParOf" srcId="{FCDADE5C-F90E-48B1-9C28-0CCB25B97809}" destId="{03951264-5D4A-4538-8990-D2D06C663380}" srcOrd="0" destOrd="0" presId="urn:microsoft.com/office/officeart/2005/8/layout/hierarchy2"/>
    <dgm:cxn modelId="{76040749-FCEF-40A7-9A8C-49CD555CAF24}" type="presParOf" srcId="{1690DA90-1BD5-4027-A746-82C30BC35060}" destId="{D130E78B-51A3-4D66-9917-33FCE8CF9BA5}" srcOrd="1" destOrd="0" presId="urn:microsoft.com/office/officeart/2005/8/layout/hierarchy2"/>
    <dgm:cxn modelId="{8AD250EE-541E-4221-B29A-A0DEF332B421}" type="presParOf" srcId="{D130E78B-51A3-4D66-9917-33FCE8CF9BA5}" destId="{C4B93BB3-962F-415F-B320-ACA13E75F1C1}" srcOrd="0" destOrd="0" presId="urn:microsoft.com/office/officeart/2005/8/layout/hierarchy2"/>
    <dgm:cxn modelId="{28425834-5D80-4D3A-8417-709CDB095143}" type="presParOf" srcId="{D130E78B-51A3-4D66-9917-33FCE8CF9BA5}" destId="{B51D4149-E5BF-44E5-A95B-AB284E6BD3A0}" srcOrd="1" destOrd="0" presId="urn:microsoft.com/office/officeart/2005/8/layout/hierarchy2"/>
    <dgm:cxn modelId="{AF50A10A-4250-415F-9BA3-7D3BF293A172}" type="presParOf" srcId="{B51D4149-E5BF-44E5-A95B-AB284E6BD3A0}" destId="{9124D8E3-1DC8-456B-B3AA-6A99D067A68B}" srcOrd="0" destOrd="0" presId="urn:microsoft.com/office/officeart/2005/8/layout/hierarchy2"/>
    <dgm:cxn modelId="{74965937-0538-4C2D-B466-4ABF468D04E0}" type="presParOf" srcId="{9124D8E3-1DC8-456B-B3AA-6A99D067A68B}" destId="{F6E001C0-F5CD-4EBE-B221-F9B7350F47F3}" srcOrd="0" destOrd="0" presId="urn:microsoft.com/office/officeart/2005/8/layout/hierarchy2"/>
    <dgm:cxn modelId="{ABB048F8-CD5D-4063-B500-7417E5083227}" type="presParOf" srcId="{B51D4149-E5BF-44E5-A95B-AB284E6BD3A0}" destId="{4A294003-3F35-45FF-A9E9-52907544F8CB}" srcOrd="1" destOrd="0" presId="urn:microsoft.com/office/officeart/2005/8/layout/hierarchy2"/>
    <dgm:cxn modelId="{F2BCE84C-3188-4191-AA52-7CCD1058CEC9}" type="presParOf" srcId="{4A294003-3F35-45FF-A9E9-52907544F8CB}" destId="{4D183F95-4E44-4A59-9046-CE98B67864BB}" srcOrd="0" destOrd="0" presId="urn:microsoft.com/office/officeart/2005/8/layout/hierarchy2"/>
    <dgm:cxn modelId="{940B1001-638C-4B38-94B6-C733ADE48BC8}" type="presParOf" srcId="{4A294003-3F35-45FF-A9E9-52907544F8CB}" destId="{A1AC4763-D0A6-448B-97D7-8EF0F9526E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E2FDB9-2EAB-4CF7-B14B-622D16324CF6}" type="doc">
      <dgm:prSet loTypeId="urn:microsoft.com/office/officeart/2005/8/layout/v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PA"/>
        </a:p>
      </dgm:t>
    </dgm:pt>
    <dgm:pt modelId="{105002B3-163A-47C6-864B-E06DC466E207}">
      <dgm:prSet phldrT="[Texto]"/>
      <dgm:spPr/>
      <dgm:t>
        <a:bodyPr/>
        <a:lstStyle/>
        <a:p>
          <a:r>
            <a:rPr lang="es-PA" dirty="0" smtClean="0"/>
            <a:t>Oportunidad</a:t>
          </a:r>
          <a:endParaRPr lang="es-PA" dirty="0"/>
        </a:p>
      </dgm:t>
    </dgm:pt>
    <dgm:pt modelId="{38B2EBA7-142A-4C8B-A56F-D4704BBC8D09}" type="parTrans" cxnId="{D970FB90-4F22-4E55-B8CF-3D8EE84BC9E1}">
      <dgm:prSet/>
      <dgm:spPr/>
      <dgm:t>
        <a:bodyPr/>
        <a:lstStyle/>
        <a:p>
          <a:endParaRPr lang="es-PA"/>
        </a:p>
      </dgm:t>
    </dgm:pt>
    <dgm:pt modelId="{BC0646ED-78CC-402C-8A56-77A24B860BE5}" type="sibTrans" cxnId="{D970FB90-4F22-4E55-B8CF-3D8EE84BC9E1}">
      <dgm:prSet/>
      <dgm:spPr/>
      <dgm:t>
        <a:bodyPr/>
        <a:lstStyle/>
        <a:p>
          <a:endParaRPr lang="es-PA"/>
        </a:p>
      </dgm:t>
    </dgm:pt>
    <dgm:pt modelId="{0F18F899-C9B5-400A-973D-98EFB7ECDED9}">
      <dgm:prSet phldrT="[Texto]"/>
      <dgm:spPr/>
      <dgm:t>
        <a:bodyPr/>
        <a:lstStyle/>
        <a:p>
          <a:r>
            <a:rPr lang="es-PA" dirty="0" smtClean="0"/>
            <a:t>Garantía</a:t>
          </a:r>
          <a:endParaRPr lang="es-PA" dirty="0"/>
        </a:p>
      </dgm:t>
    </dgm:pt>
    <dgm:pt modelId="{3EF53F7D-D107-4453-8B42-ABA43F806463}" type="parTrans" cxnId="{04C10240-5D6D-4AF1-B4E0-216645C32389}">
      <dgm:prSet/>
      <dgm:spPr/>
      <dgm:t>
        <a:bodyPr/>
        <a:lstStyle/>
        <a:p>
          <a:endParaRPr lang="es-PA"/>
        </a:p>
      </dgm:t>
    </dgm:pt>
    <dgm:pt modelId="{F7310BCA-E1F0-4083-AEAE-5D4581621385}" type="sibTrans" cxnId="{04C10240-5D6D-4AF1-B4E0-216645C32389}">
      <dgm:prSet/>
      <dgm:spPr/>
      <dgm:t>
        <a:bodyPr/>
        <a:lstStyle/>
        <a:p>
          <a:endParaRPr lang="es-PA"/>
        </a:p>
      </dgm:t>
    </dgm:pt>
    <dgm:pt modelId="{D7191C3B-063C-4245-8606-03CBDC327ADA}">
      <dgm:prSet phldrT="[Texto]"/>
      <dgm:spPr/>
      <dgm:t>
        <a:bodyPr/>
        <a:lstStyle/>
        <a:p>
          <a:r>
            <a:rPr lang="es-PA" dirty="0" smtClean="0"/>
            <a:t>inteligencia</a:t>
          </a:r>
          <a:endParaRPr lang="es-PA" dirty="0"/>
        </a:p>
      </dgm:t>
    </dgm:pt>
    <dgm:pt modelId="{B48975ED-75B2-42F6-B290-04706906A960}" type="parTrans" cxnId="{CF186EE3-EBF6-4890-91E2-3475CCC67466}">
      <dgm:prSet/>
      <dgm:spPr/>
      <dgm:t>
        <a:bodyPr/>
        <a:lstStyle/>
        <a:p>
          <a:endParaRPr lang="es-PA"/>
        </a:p>
      </dgm:t>
    </dgm:pt>
    <dgm:pt modelId="{D2A3AB42-1FF3-4C9E-A6DD-B79286402ED5}" type="sibTrans" cxnId="{CF186EE3-EBF6-4890-91E2-3475CCC67466}">
      <dgm:prSet/>
      <dgm:spPr/>
      <dgm:t>
        <a:bodyPr/>
        <a:lstStyle/>
        <a:p>
          <a:endParaRPr lang="es-PA"/>
        </a:p>
      </dgm:t>
    </dgm:pt>
    <dgm:pt modelId="{2209BC4E-6784-4181-9416-F4708EE68D8C}">
      <dgm:prSet phldrT="[Texto]"/>
      <dgm:spPr/>
      <dgm:t>
        <a:bodyPr/>
        <a:lstStyle/>
        <a:p>
          <a:r>
            <a:rPr lang="es-PA" dirty="0" smtClean="0"/>
            <a:t>Bienestar</a:t>
          </a:r>
          <a:endParaRPr lang="es-PA" dirty="0"/>
        </a:p>
      </dgm:t>
    </dgm:pt>
    <dgm:pt modelId="{36D48558-392F-4172-A551-95CEF9626B97}" type="parTrans" cxnId="{526B4458-9321-4EA1-9CB4-3D2E6E7A7448}">
      <dgm:prSet/>
      <dgm:spPr/>
      <dgm:t>
        <a:bodyPr/>
        <a:lstStyle/>
        <a:p>
          <a:endParaRPr lang="es-PA"/>
        </a:p>
      </dgm:t>
    </dgm:pt>
    <dgm:pt modelId="{151A75D6-397C-494A-B54D-061B1330072E}" type="sibTrans" cxnId="{526B4458-9321-4EA1-9CB4-3D2E6E7A7448}">
      <dgm:prSet/>
      <dgm:spPr/>
      <dgm:t>
        <a:bodyPr/>
        <a:lstStyle/>
        <a:p>
          <a:endParaRPr lang="es-PA"/>
        </a:p>
      </dgm:t>
    </dgm:pt>
    <dgm:pt modelId="{B975CA36-8E2C-4DE1-B288-C2BE6DB668B2}">
      <dgm:prSet phldrT="[Texto]"/>
      <dgm:spPr/>
      <dgm:t>
        <a:bodyPr/>
        <a:lstStyle/>
        <a:p>
          <a:r>
            <a:rPr lang="es-PA" dirty="0" smtClean="0"/>
            <a:t>Larga duración </a:t>
          </a:r>
          <a:endParaRPr lang="es-PA" dirty="0"/>
        </a:p>
      </dgm:t>
    </dgm:pt>
    <dgm:pt modelId="{F7FD7B73-1B4D-482A-A780-853F4A360D34}" type="parTrans" cxnId="{47262A6C-DDC2-4334-955B-2D9A71AEFDF8}">
      <dgm:prSet/>
      <dgm:spPr/>
      <dgm:t>
        <a:bodyPr/>
        <a:lstStyle/>
        <a:p>
          <a:endParaRPr lang="es-PA"/>
        </a:p>
      </dgm:t>
    </dgm:pt>
    <dgm:pt modelId="{F633AB36-E0F1-44E5-AE4A-F532C378ED9B}" type="sibTrans" cxnId="{47262A6C-DDC2-4334-955B-2D9A71AEFDF8}">
      <dgm:prSet/>
      <dgm:spPr/>
      <dgm:t>
        <a:bodyPr/>
        <a:lstStyle/>
        <a:p>
          <a:endParaRPr lang="es-PA"/>
        </a:p>
      </dgm:t>
    </dgm:pt>
    <dgm:pt modelId="{9AB1AC0F-95D8-4030-B0E9-7CFADE21BDDE}">
      <dgm:prSet phldrT="[Texto]"/>
      <dgm:spPr/>
      <dgm:t>
        <a:bodyPr/>
        <a:lstStyle/>
        <a:p>
          <a:r>
            <a:rPr lang="es-PA" dirty="0" smtClean="0"/>
            <a:t>Toma de decisiones</a:t>
          </a:r>
          <a:endParaRPr lang="es-PA" dirty="0"/>
        </a:p>
      </dgm:t>
    </dgm:pt>
    <dgm:pt modelId="{7A8E6CF6-D277-4540-B2DF-69D7E2AD619D}" type="parTrans" cxnId="{D97BC19F-0E55-46EF-AC8E-AFD8D686948A}">
      <dgm:prSet/>
      <dgm:spPr/>
      <dgm:t>
        <a:bodyPr/>
        <a:lstStyle/>
        <a:p>
          <a:endParaRPr lang="es-PA"/>
        </a:p>
      </dgm:t>
    </dgm:pt>
    <dgm:pt modelId="{0733C687-E294-4D88-8A9A-1EF298960379}" type="sibTrans" cxnId="{D97BC19F-0E55-46EF-AC8E-AFD8D686948A}">
      <dgm:prSet/>
      <dgm:spPr/>
      <dgm:t>
        <a:bodyPr/>
        <a:lstStyle/>
        <a:p>
          <a:endParaRPr lang="es-PA"/>
        </a:p>
      </dgm:t>
    </dgm:pt>
    <dgm:pt modelId="{14663B30-503D-46B7-9575-679FB9F17B7E}">
      <dgm:prSet/>
      <dgm:spPr/>
      <dgm:t>
        <a:bodyPr/>
        <a:lstStyle/>
        <a:p>
          <a:endParaRPr lang="es-PA"/>
        </a:p>
      </dgm:t>
    </dgm:pt>
    <dgm:pt modelId="{EFC85A3A-37D6-4522-9E41-CE582ECC35F2}" type="parTrans" cxnId="{F5EBE3CA-1F4C-468C-B10F-6F21340B5FFE}">
      <dgm:prSet/>
      <dgm:spPr/>
      <dgm:t>
        <a:bodyPr/>
        <a:lstStyle/>
        <a:p>
          <a:endParaRPr lang="es-PA"/>
        </a:p>
      </dgm:t>
    </dgm:pt>
    <dgm:pt modelId="{EAED5397-1DA7-43B9-9CB8-909CC144B181}" type="sibTrans" cxnId="{F5EBE3CA-1F4C-468C-B10F-6F21340B5FFE}">
      <dgm:prSet/>
      <dgm:spPr/>
      <dgm:t>
        <a:bodyPr/>
        <a:lstStyle/>
        <a:p>
          <a:endParaRPr lang="es-PA"/>
        </a:p>
      </dgm:t>
    </dgm:pt>
    <dgm:pt modelId="{2A465D35-B94F-4B85-8A86-DE5C1244BA69}">
      <dgm:prSet/>
      <dgm:spPr/>
      <dgm:t>
        <a:bodyPr/>
        <a:lstStyle/>
        <a:p>
          <a:r>
            <a:rPr lang="es-PA" dirty="0" smtClean="0"/>
            <a:t>Estímulo</a:t>
          </a:r>
          <a:endParaRPr lang="es-PA" dirty="0"/>
        </a:p>
      </dgm:t>
    </dgm:pt>
    <dgm:pt modelId="{2B54AD08-C602-4BAA-9629-7BA9930B1CAE}" type="parTrans" cxnId="{B2455BAF-A156-4D9F-B52B-64065654A927}">
      <dgm:prSet/>
      <dgm:spPr/>
      <dgm:t>
        <a:bodyPr/>
        <a:lstStyle/>
        <a:p>
          <a:endParaRPr lang="es-PA"/>
        </a:p>
      </dgm:t>
    </dgm:pt>
    <dgm:pt modelId="{7EA7DB25-901B-48CA-8F78-56619941D10C}" type="sibTrans" cxnId="{B2455BAF-A156-4D9F-B52B-64065654A927}">
      <dgm:prSet/>
      <dgm:spPr/>
      <dgm:t>
        <a:bodyPr/>
        <a:lstStyle/>
        <a:p>
          <a:endParaRPr lang="es-PA"/>
        </a:p>
      </dgm:t>
    </dgm:pt>
    <dgm:pt modelId="{589285F1-B638-472E-BF32-0F1C24988579}">
      <dgm:prSet/>
      <dgm:spPr/>
      <dgm:t>
        <a:bodyPr/>
        <a:lstStyle/>
        <a:p>
          <a:r>
            <a:rPr lang="es-PA" dirty="0" smtClean="0"/>
            <a:t>Descubrir beneficios</a:t>
          </a:r>
          <a:endParaRPr lang="es-PA" dirty="0"/>
        </a:p>
      </dgm:t>
    </dgm:pt>
    <dgm:pt modelId="{0CB3340E-A803-478C-98FC-4EAEE02311DB}" type="parTrans" cxnId="{4BCEFF44-3A0F-4941-9AEE-CDCD223A15BA}">
      <dgm:prSet/>
      <dgm:spPr/>
      <dgm:t>
        <a:bodyPr/>
        <a:lstStyle/>
        <a:p>
          <a:endParaRPr lang="es-PA"/>
        </a:p>
      </dgm:t>
    </dgm:pt>
    <dgm:pt modelId="{D8405B6F-2CDD-42F4-8FCE-52F0BF02F077}" type="sibTrans" cxnId="{4BCEFF44-3A0F-4941-9AEE-CDCD223A15BA}">
      <dgm:prSet/>
      <dgm:spPr/>
      <dgm:t>
        <a:bodyPr/>
        <a:lstStyle/>
        <a:p>
          <a:endParaRPr lang="es-PA"/>
        </a:p>
      </dgm:t>
    </dgm:pt>
    <dgm:pt modelId="{2B3A974B-B6F9-4865-A445-76F3CE618960}">
      <dgm:prSet/>
      <dgm:spPr/>
      <dgm:t>
        <a:bodyPr/>
        <a:lstStyle/>
        <a:p>
          <a:endParaRPr lang="es-PA" dirty="0"/>
        </a:p>
      </dgm:t>
    </dgm:pt>
    <dgm:pt modelId="{BD6F36DB-B22E-4312-B4CB-F0CBD7A8CF0B}" type="parTrans" cxnId="{490DB0AE-8EE4-4954-BDE4-47B84C0DB9AC}">
      <dgm:prSet/>
      <dgm:spPr/>
      <dgm:t>
        <a:bodyPr/>
        <a:lstStyle/>
        <a:p>
          <a:endParaRPr lang="es-PA"/>
        </a:p>
      </dgm:t>
    </dgm:pt>
    <dgm:pt modelId="{878D8E3F-1208-45DB-ACA9-A74C640E95AE}" type="sibTrans" cxnId="{490DB0AE-8EE4-4954-BDE4-47B84C0DB9AC}">
      <dgm:prSet/>
      <dgm:spPr/>
      <dgm:t>
        <a:bodyPr/>
        <a:lstStyle/>
        <a:p>
          <a:endParaRPr lang="es-PA"/>
        </a:p>
      </dgm:t>
    </dgm:pt>
    <dgm:pt modelId="{C52A2A86-2435-4457-ABD9-7F1817C6090B}" type="pres">
      <dgm:prSet presAssocID="{1EE2FDB9-2EAB-4CF7-B14B-622D16324C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6FC6BA-C943-4A51-954D-C9632F027FDA}" type="pres">
      <dgm:prSet presAssocID="{105002B3-163A-47C6-864B-E06DC466E207}" presName="linNode" presStyleCnt="0"/>
      <dgm:spPr/>
    </dgm:pt>
    <dgm:pt modelId="{42F43CA3-367C-46EE-BB06-C0485C203B94}" type="pres">
      <dgm:prSet presAssocID="{105002B3-163A-47C6-864B-E06DC466E20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C3F35-2137-4104-BC84-050C18C942BE}" type="pres">
      <dgm:prSet presAssocID="{105002B3-163A-47C6-864B-E06DC466E20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B1AEDF2-21EE-4DAC-A40F-9F770A6358ED}" type="pres">
      <dgm:prSet presAssocID="{BC0646ED-78CC-402C-8A56-77A24B860BE5}" presName="spacing" presStyleCnt="0"/>
      <dgm:spPr/>
    </dgm:pt>
    <dgm:pt modelId="{6207182C-1581-4DDE-ABD5-8CA184EE1251}" type="pres">
      <dgm:prSet presAssocID="{2A465D35-B94F-4B85-8A86-DE5C1244BA69}" presName="linNode" presStyleCnt="0"/>
      <dgm:spPr/>
    </dgm:pt>
    <dgm:pt modelId="{B8E5271B-4188-4EE1-8630-9F73A38E24D1}" type="pres">
      <dgm:prSet presAssocID="{2A465D35-B94F-4B85-8A86-DE5C1244BA6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4DE61FC-0C83-4812-A254-5EA60C2B21F4}" type="pres">
      <dgm:prSet presAssocID="{2A465D35-B94F-4B85-8A86-DE5C1244BA6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82781-C717-4C55-96AC-7815B07DC5EB}" type="pres">
      <dgm:prSet presAssocID="{7EA7DB25-901B-48CA-8F78-56619941D10C}" presName="spacing" presStyleCnt="0"/>
      <dgm:spPr/>
    </dgm:pt>
    <dgm:pt modelId="{1E37B6A6-85FD-4974-ACAC-1E08D0BCB45B}" type="pres">
      <dgm:prSet presAssocID="{2209BC4E-6784-4181-9416-F4708EE68D8C}" presName="linNode" presStyleCnt="0"/>
      <dgm:spPr/>
    </dgm:pt>
    <dgm:pt modelId="{3A7C8B45-0FBD-4796-95A3-2562CAC599B2}" type="pres">
      <dgm:prSet presAssocID="{2209BC4E-6784-4181-9416-F4708EE68D8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7350BCD-8CCC-4A60-BCA0-6ADA8F54391A}" type="pres">
      <dgm:prSet presAssocID="{2209BC4E-6784-4181-9416-F4708EE68D8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B2455BAF-A156-4D9F-B52B-64065654A927}" srcId="{1EE2FDB9-2EAB-4CF7-B14B-622D16324CF6}" destId="{2A465D35-B94F-4B85-8A86-DE5C1244BA69}" srcOrd="1" destOrd="0" parTransId="{2B54AD08-C602-4BAA-9629-7BA9930B1CAE}" sibTransId="{7EA7DB25-901B-48CA-8F78-56619941D10C}"/>
    <dgm:cxn modelId="{2813A063-7A15-4720-B3A5-6C3D63AEC6DA}" type="presOf" srcId="{105002B3-163A-47C6-864B-E06DC466E207}" destId="{42F43CA3-367C-46EE-BB06-C0485C203B94}" srcOrd="0" destOrd="0" presId="urn:microsoft.com/office/officeart/2005/8/layout/vList6"/>
    <dgm:cxn modelId="{DA41A2B8-4EA9-4304-B9CE-68192F7B12FF}" type="presOf" srcId="{0F18F899-C9B5-400A-973D-98EFB7ECDED9}" destId="{A43C3F35-2137-4104-BC84-050C18C942BE}" srcOrd="0" destOrd="0" presId="urn:microsoft.com/office/officeart/2005/8/layout/vList6"/>
    <dgm:cxn modelId="{89E0D1C7-DDAD-4B90-A740-B8E3D656B306}" type="presOf" srcId="{2209BC4E-6784-4181-9416-F4708EE68D8C}" destId="{3A7C8B45-0FBD-4796-95A3-2562CAC599B2}" srcOrd="0" destOrd="0" presId="urn:microsoft.com/office/officeart/2005/8/layout/vList6"/>
    <dgm:cxn modelId="{F5EBE3CA-1F4C-468C-B10F-6F21340B5FFE}" srcId="{2209BC4E-6784-4181-9416-F4708EE68D8C}" destId="{14663B30-503D-46B7-9575-679FB9F17B7E}" srcOrd="2" destOrd="0" parTransId="{EFC85A3A-37D6-4522-9E41-CE582ECC35F2}" sibTransId="{EAED5397-1DA7-43B9-9CB8-909CC144B181}"/>
    <dgm:cxn modelId="{E23EE692-8C41-4EC1-84C7-FD82BA07E2C8}" type="presOf" srcId="{9AB1AC0F-95D8-4030-B0E9-7CFADE21BDDE}" destId="{77350BCD-8CCC-4A60-BCA0-6ADA8F54391A}" srcOrd="0" destOrd="1" presId="urn:microsoft.com/office/officeart/2005/8/layout/vList6"/>
    <dgm:cxn modelId="{EDB869E4-D3C2-45C3-832D-74DE37039A32}" type="presOf" srcId="{589285F1-B638-472E-BF32-0F1C24988579}" destId="{E4DE61FC-0C83-4812-A254-5EA60C2B21F4}" srcOrd="0" destOrd="0" presId="urn:microsoft.com/office/officeart/2005/8/layout/vList6"/>
    <dgm:cxn modelId="{DB22FBF5-AE10-46F4-AC6B-3A6521A749A9}" type="presOf" srcId="{14663B30-503D-46B7-9575-679FB9F17B7E}" destId="{77350BCD-8CCC-4A60-BCA0-6ADA8F54391A}" srcOrd="0" destOrd="2" presId="urn:microsoft.com/office/officeart/2005/8/layout/vList6"/>
    <dgm:cxn modelId="{490DB0AE-8EE4-4954-BDE4-47B84C0DB9AC}" srcId="{2A465D35-B94F-4B85-8A86-DE5C1244BA69}" destId="{2B3A974B-B6F9-4865-A445-76F3CE618960}" srcOrd="1" destOrd="0" parTransId="{BD6F36DB-B22E-4312-B4CB-F0CBD7A8CF0B}" sibTransId="{878D8E3F-1208-45DB-ACA9-A74C640E95AE}"/>
    <dgm:cxn modelId="{526B4458-9321-4EA1-9CB4-3D2E6E7A7448}" srcId="{1EE2FDB9-2EAB-4CF7-B14B-622D16324CF6}" destId="{2209BC4E-6784-4181-9416-F4708EE68D8C}" srcOrd="2" destOrd="0" parTransId="{36D48558-392F-4172-A551-95CEF9626B97}" sibTransId="{151A75D6-397C-494A-B54D-061B1330072E}"/>
    <dgm:cxn modelId="{04C10240-5D6D-4AF1-B4E0-216645C32389}" srcId="{105002B3-163A-47C6-864B-E06DC466E207}" destId="{0F18F899-C9B5-400A-973D-98EFB7ECDED9}" srcOrd="0" destOrd="0" parTransId="{3EF53F7D-D107-4453-8B42-ABA43F806463}" sibTransId="{F7310BCA-E1F0-4083-AEAE-5D4581621385}"/>
    <dgm:cxn modelId="{D970FB90-4F22-4E55-B8CF-3D8EE84BC9E1}" srcId="{1EE2FDB9-2EAB-4CF7-B14B-622D16324CF6}" destId="{105002B3-163A-47C6-864B-E06DC466E207}" srcOrd="0" destOrd="0" parTransId="{38B2EBA7-142A-4C8B-A56F-D4704BBC8D09}" sibTransId="{BC0646ED-78CC-402C-8A56-77A24B860BE5}"/>
    <dgm:cxn modelId="{A304E510-3B6D-4FBD-8241-ECA217CC218A}" type="presOf" srcId="{2A465D35-B94F-4B85-8A86-DE5C1244BA69}" destId="{B8E5271B-4188-4EE1-8630-9F73A38E24D1}" srcOrd="0" destOrd="0" presId="urn:microsoft.com/office/officeart/2005/8/layout/vList6"/>
    <dgm:cxn modelId="{D97BC19F-0E55-46EF-AC8E-AFD8D686948A}" srcId="{2209BC4E-6784-4181-9416-F4708EE68D8C}" destId="{9AB1AC0F-95D8-4030-B0E9-7CFADE21BDDE}" srcOrd="1" destOrd="0" parTransId="{7A8E6CF6-D277-4540-B2DF-69D7E2AD619D}" sibTransId="{0733C687-E294-4D88-8A9A-1EF298960379}"/>
    <dgm:cxn modelId="{91EC1F8D-E64B-43BB-BB41-B132FD9F488A}" type="presOf" srcId="{2B3A974B-B6F9-4865-A445-76F3CE618960}" destId="{E4DE61FC-0C83-4812-A254-5EA60C2B21F4}" srcOrd="0" destOrd="1" presId="urn:microsoft.com/office/officeart/2005/8/layout/vList6"/>
    <dgm:cxn modelId="{6DE303B3-CEAA-4965-9511-58FB61E90A9A}" type="presOf" srcId="{D7191C3B-063C-4245-8606-03CBDC327ADA}" destId="{A43C3F35-2137-4104-BC84-050C18C942BE}" srcOrd="0" destOrd="1" presId="urn:microsoft.com/office/officeart/2005/8/layout/vList6"/>
    <dgm:cxn modelId="{AFC5D352-5FDB-42F6-814B-2F59E55933CD}" type="presOf" srcId="{1EE2FDB9-2EAB-4CF7-B14B-622D16324CF6}" destId="{C52A2A86-2435-4457-ABD9-7F1817C6090B}" srcOrd="0" destOrd="0" presId="urn:microsoft.com/office/officeart/2005/8/layout/vList6"/>
    <dgm:cxn modelId="{47262A6C-DDC2-4334-955B-2D9A71AEFDF8}" srcId="{2209BC4E-6784-4181-9416-F4708EE68D8C}" destId="{B975CA36-8E2C-4DE1-B288-C2BE6DB668B2}" srcOrd="0" destOrd="0" parTransId="{F7FD7B73-1B4D-482A-A780-853F4A360D34}" sibTransId="{F633AB36-E0F1-44E5-AE4A-F532C378ED9B}"/>
    <dgm:cxn modelId="{CF186EE3-EBF6-4890-91E2-3475CCC67466}" srcId="{105002B3-163A-47C6-864B-E06DC466E207}" destId="{D7191C3B-063C-4245-8606-03CBDC327ADA}" srcOrd="1" destOrd="0" parTransId="{B48975ED-75B2-42F6-B290-04706906A960}" sibTransId="{D2A3AB42-1FF3-4C9E-A6DD-B79286402ED5}"/>
    <dgm:cxn modelId="{2439D8BB-7931-432F-8AA1-44BD17FCC5D0}" type="presOf" srcId="{B975CA36-8E2C-4DE1-B288-C2BE6DB668B2}" destId="{77350BCD-8CCC-4A60-BCA0-6ADA8F54391A}" srcOrd="0" destOrd="0" presId="urn:microsoft.com/office/officeart/2005/8/layout/vList6"/>
    <dgm:cxn modelId="{4BCEFF44-3A0F-4941-9AEE-CDCD223A15BA}" srcId="{2A465D35-B94F-4B85-8A86-DE5C1244BA69}" destId="{589285F1-B638-472E-BF32-0F1C24988579}" srcOrd="0" destOrd="0" parTransId="{0CB3340E-A803-478C-98FC-4EAEE02311DB}" sibTransId="{D8405B6F-2CDD-42F4-8FCE-52F0BF02F077}"/>
    <dgm:cxn modelId="{9892874A-EEF5-4C38-94AA-7E4F242A7D7B}" type="presParOf" srcId="{C52A2A86-2435-4457-ABD9-7F1817C6090B}" destId="{AD6FC6BA-C943-4A51-954D-C9632F027FDA}" srcOrd="0" destOrd="0" presId="urn:microsoft.com/office/officeart/2005/8/layout/vList6"/>
    <dgm:cxn modelId="{A12B02DF-5056-449F-B4E8-59D72B667B50}" type="presParOf" srcId="{AD6FC6BA-C943-4A51-954D-C9632F027FDA}" destId="{42F43CA3-367C-46EE-BB06-C0485C203B94}" srcOrd="0" destOrd="0" presId="urn:microsoft.com/office/officeart/2005/8/layout/vList6"/>
    <dgm:cxn modelId="{8E2B1A4B-C8DF-46EF-B51B-16BF7020439A}" type="presParOf" srcId="{AD6FC6BA-C943-4A51-954D-C9632F027FDA}" destId="{A43C3F35-2137-4104-BC84-050C18C942BE}" srcOrd="1" destOrd="0" presId="urn:microsoft.com/office/officeart/2005/8/layout/vList6"/>
    <dgm:cxn modelId="{958EDA09-4A77-4D18-92E9-BA39BD90347C}" type="presParOf" srcId="{C52A2A86-2435-4457-ABD9-7F1817C6090B}" destId="{8B1AEDF2-21EE-4DAC-A40F-9F770A6358ED}" srcOrd="1" destOrd="0" presId="urn:microsoft.com/office/officeart/2005/8/layout/vList6"/>
    <dgm:cxn modelId="{4F55315E-AE0A-40E8-8026-12A2A720B815}" type="presParOf" srcId="{C52A2A86-2435-4457-ABD9-7F1817C6090B}" destId="{6207182C-1581-4DDE-ABD5-8CA184EE1251}" srcOrd="2" destOrd="0" presId="urn:microsoft.com/office/officeart/2005/8/layout/vList6"/>
    <dgm:cxn modelId="{40ACFF04-78E3-476D-8DEE-EA1B9F964F6F}" type="presParOf" srcId="{6207182C-1581-4DDE-ABD5-8CA184EE1251}" destId="{B8E5271B-4188-4EE1-8630-9F73A38E24D1}" srcOrd="0" destOrd="0" presId="urn:microsoft.com/office/officeart/2005/8/layout/vList6"/>
    <dgm:cxn modelId="{DB2AD76A-C21B-4D8A-89B9-8B159160728A}" type="presParOf" srcId="{6207182C-1581-4DDE-ABD5-8CA184EE1251}" destId="{E4DE61FC-0C83-4812-A254-5EA60C2B21F4}" srcOrd="1" destOrd="0" presId="urn:microsoft.com/office/officeart/2005/8/layout/vList6"/>
    <dgm:cxn modelId="{13AD0E5E-705F-4F5D-963F-7F4FD7A779F5}" type="presParOf" srcId="{C52A2A86-2435-4457-ABD9-7F1817C6090B}" destId="{CDE82781-C717-4C55-96AC-7815B07DC5EB}" srcOrd="3" destOrd="0" presId="urn:microsoft.com/office/officeart/2005/8/layout/vList6"/>
    <dgm:cxn modelId="{F1F34439-863E-4A86-9D48-969D6AA55AC6}" type="presParOf" srcId="{C52A2A86-2435-4457-ABD9-7F1817C6090B}" destId="{1E37B6A6-85FD-4974-ACAC-1E08D0BCB45B}" srcOrd="4" destOrd="0" presId="urn:microsoft.com/office/officeart/2005/8/layout/vList6"/>
    <dgm:cxn modelId="{0861740F-88B9-4808-8AB9-C3A89F021AFF}" type="presParOf" srcId="{1E37B6A6-85FD-4974-ACAC-1E08D0BCB45B}" destId="{3A7C8B45-0FBD-4796-95A3-2562CAC599B2}" srcOrd="0" destOrd="0" presId="urn:microsoft.com/office/officeart/2005/8/layout/vList6"/>
    <dgm:cxn modelId="{235AA5C9-0CC4-405D-9862-C2CECC021BF4}" type="presParOf" srcId="{1E37B6A6-85FD-4974-ACAC-1E08D0BCB45B}" destId="{77350BCD-8CCC-4A60-BCA0-6ADA8F5439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285392-1376-4C73-9B83-B79E2851CFCB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5BC244DF-40AC-4F0C-AA27-AC8CFF8B2E45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PA" sz="1800" b="1" dirty="0" smtClean="0">
              <a:solidFill>
                <a:schemeClr val="tx1"/>
              </a:solidFill>
            </a:rPr>
            <a:t>Establecimiento del Objetivo</a:t>
          </a:r>
          <a:endParaRPr lang="es-PA" sz="1800" b="1" dirty="0">
            <a:solidFill>
              <a:schemeClr val="tx1"/>
            </a:solidFill>
          </a:endParaRPr>
        </a:p>
      </dgm:t>
    </dgm:pt>
    <dgm:pt modelId="{F2F557C5-6D3B-4B67-B22E-CD8A2FD68F70}" type="parTrans" cxnId="{D314665F-C70D-45EE-B06B-807CF4846EFE}">
      <dgm:prSet/>
      <dgm:spPr/>
      <dgm:t>
        <a:bodyPr/>
        <a:lstStyle/>
        <a:p>
          <a:endParaRPr lang="es-PA"/>
        </a:p>
      </dgm:t>
    </dgm:pt>
    <dgm:pt modelId="{6BF521DD-8471-4BD3-9CB8-5AB23C2B72CD}" type="sibTrans" cxnId="{D314665F-C70D-45EE-B06B-807CF4846EFE}">
      <dgm:prSet/>
      <dgm:spPr/>
      <dgm:t>
        <a:bodyPr/>
        <a:lstStyle/>
        <a:p>
          <a:endParaRPr lang="es-PA"/>
        </a:p>
      </dgm:t>
    </dgm:pt>
    <dgm:pt modelId="{881E303D-AB63-4C13-A053-5ACA95F5049D}">
      <dgm:prSet phldrT="[Texto]"/>
      <dgm:spPr>
        <a:solidFill>
          <a:schemeClr val="accent3">
            <a:lumMod val="60000"/>
            <a:lumOff val="40000"/>
          </a:schemeClr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Propuestas</a:t>
          </a:r>
          <a:endParaRPr lang="es-PA" dirty="0"/>
        </a:p>
      </dgm:t>
    </dgm:pt>
    <dgm:pt modelId="{6963BC85-21FE-4C5A-BF75-19B63BEFB3D4}" type="parTrans" cxnId="{0F6C9F06-3BE1-4DC9-9ED2-CC2584ACE507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237157A0-E1C4-4522-A797-2DB4DCC2E094}" type="sibTrans" cxnId="{0F6C9F06-3BE1-4DC9-9ED2-CC2584ACE507}">
      <dgm:prSet/>
      <dgm:spPr/>
      <dgm:t>
        <a:bodyPr/>
        <a:lstStyle/>
        <a:p>
          <a:endParaRPr lang="es-PA"/>
        </a:p>
      </dgm:t>
    </dgm:pt>
    <dgm:pt modelId="{2798EB96-2640-46B4-B246-6B45677AC0F6}">
      <dgm:prSet phldrT="[Texto]"/>
      <dgm:spPr>
        <a:solidFill>
          <a:srgbClr val="FFFF00"/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Visión</a:t>
          </a:r>
          <a:endParaRPr lang="es-PA" dirty="0">
            <a:solidFill>
              <a:schemeClr val="tx1"/>
            </a:solidFill>
          </a:endParaRPr>
        </a:p>
      </dgm:t>
    </dgm:pt>
    <dgm:pt modelId="{C66F32F7-B3E1-4336-8FE6-0647CFB23DCC}" type="parTrans" cxnId="{7BDD41B9-9759-4D1B-8351-CA1D73B19F79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CAA71885-8DA2-470B-9AF1-D56BE38A5D44}" type="sibTrans" cxnId="{7BDD41B9-9759-4D1B-8351-CA1D73B19F79}">
      <dgm:prSet/>
      <dgm:spPr/>
      <dgm:t>
        <a:bodyPr/>
        <a:lstStyle/>
        <a:p>
          <a:endParaRPr lang="es-PA"/>
        </a:p>
      </dgm:t>
    </dgm:pt>
    <dgm:pt modelId="{A445F67B-D743-40B2-832E-32562B5B17D4}">
      <dgm:prSet phldrT="[Texto]"/>
      <dgm:spPr>
        <a:solidFill>
          <a:srgbClr val="7030A0"/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Crear</a:t>
          </a:r>
          <a:endParaRPr lang="es-PA" dirty="0"/>
        </a:p>
      </dgm:t>
    </dgm:pt>
    <dgm:pt modelId="{90EA5CBE-6E0D-4F5A-94D2-72721F66587D}" type="parTrans" cxnId="{E808EF1D-F49D-4AFA-B31B-D99B77B89CF6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B89F49B6-7DA3-4B8A-90E7-664FE0444F40}" type="sibTrans" cxnId="{E808EF1D-F49D-4AFA-B31B-D99B77B89CF6}">
      <dgm:prSet/>
      <dgm:spPr/>
      <dgm:t>
        <a:bodyPr/>
        <a:lstStyle/>
        <a:p>
          <a:endParaRPr lang="es-PA"/>
        </a:p>
      </dgm:t>
    </dgm:pt>
    <dgm:pt modelId="{E134F320-1F4F-4A39-BFAA-2CC10D46785F}">
      <dgm:prSet phldrT="[Texto]"/>
      <dgm:spPr>
        <a:solidFill>
          <a:srgbClr val="92D050"/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Decidir</a:t>
          </a:r>
          <a:endParaRPr lang="es-PA" dirty="0"/>
        </a:p>
      </dgm:t>
    </dgm:pt>
    <dgm:pt modelId="{F3B271B9-54FE-4F6E-B2FD-CBD74B33B2BA}" type="parTrans" cxnId="{B168C716-E839-4A9F-BF03-359307BA73DA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92BC02CC-B1E3-445E-B380-49DF1DA5CFF0}" type="sibTrans" cxnId="{B168C716-E839-4A9F-BF03-359307BA73DA}">
      <dgm:prSet/>
      <dgm:spPr/>
      <dgm:t>
        <a:bodyPr/>
        <a:lstStyle/>
        <a:p>
          <a:endParaRPr lang="es-PA"/>
        </a:p>
      </dgm:t>
    </dgm:pt>
    <dgm:pt modelId="{6A42AE1A-3F01-4C19-9650-B1C70DB8ADA0}">
      <dgm:prSet/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Presentar</a:t>
          </a:r>
          <a:endParaRPr lang="es-PA" dirty="0"/>
        </a:p>
      </dgm:t>
    </dgm:pt>
    <dgm:pt modelId="{DBFD3B62-A95E-4791-8AB6-ECBDD65FA2CB}" type="parTrans" cxnId="{AD205884-7A95-452C-81A9-3DF5C3EEE37F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B78B7995-BBE3-45DC-82DF-63AC0BE22D74}" type="sibTrans" cxnId="{AD205884-7A95-452C-81A9-3DF5C3EEE37F}">
      <dgm:prSet/>
      <dgm:spPr/>
      <dgm:t>
        <a:bodyPr/>
        <a:lstStyle/>
        <a:p>
          <a:endParaRPr lang="es-PA"/>
        </a:p>
      </dgm:t>
    </dgm:pt>
    <dgm:pt modelId="{A87025DF-E4F0-4385-A4F6-0D2D26F36EF7}">
      <dgm:prSet/>
      <dgm:spPr>
        <a:solidFill>
          <a:schemeClr val="bg2">
            <a:lumMod val="50000"/>
          </a:schemeClr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Eficaz</a:t>
          </a:r>
          <a:endParaRPr lang="es-PA" dirty="0"/>
        </a:p>
      </dgm:t>
    </dgm:pt>
    <dgm:pt modelId="{DEA0E1CB-036C-4A77-861D-9A93988F069B}" type="parTrans" cxnId="{83B98FF2-292D-47E2-8C5E-F5D3D5D121E1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24057BD8-025C-4375-9E10-F03B07D2AEE5}" type="sibTrans" cxnId="{83B98FF2-292D-47E2-8C5E-F5D3D5D121E1}">
      <dgm:prSet/>
      <dgm:spPr/>
      <dgm:t>
        <a:bodyPr/>
        <a:lstStyle/>
        <a:p>
          <a:endParaRPr lang="es-PA"/>
        </a:p>
      </dgm:t>
    </dgm:pt>
    <dgm:pt modelId="{772BD9FD-6B6C-43E9-83B7-156E9481798B}">
      <dgm:prSet/>
      <dgm:spPr>
        <a:solidFill>
          <a:schemeClr val="accent6">
            <a:lumMod val="60000"/>
            <a:lumOff val="40000"/>
          </a:schemeClr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Metas</a:t>
          </a:r>
          <a:endParaRPr lang="es-PA" dirty="0"/>
        </a:p>
      </dgm:t>
    </dgm:pt>
    <dgm:pt modelId="{D16AD287-CE89-4A36-8E19-ABFF241ABB3D}" type="parTrans" cxnId="{AE651A83-3BCE-49C6-87CA-63130EC1CA3A}">
      <dgm:prSet/>
      <dgm:spPr>
        <a:ln>
          <a:solidFill>
            <a:srgbClr val="FF0000"/>
          </a:solidFill>
        </a:ln>
      </dgm:spPr>
      <dgm:t>
        <a:bodyPr/>
        <a:lstStyle/>
        <a:p>
          <a:endParaRPr lang="es-PA"/>
        </a:p>
      </dgm:t>
    </dgm:pt>
    <dgm:pt modelId="{0F72C9DC-19D9-4075-9B97-735F0165BDC3}" type="sibTrans" cxnId="{AE651A83-3BCE-49C6-87CA-63130EC1CA3A}">
      <dgm:prSet/>
      <dgm:spPr/>
      <dgm:t>
        <a:bodyPr/>
        <a:lstStyle/>
        <a:p>
          <a:endParaRPr lang="es-PA"/>
        </a:p>
      </dgm:t>
    </dgm:pt>
    <dgm:pt modelId="{B0424951-04FC-4061-9305-D8C135BDEF29}" type="pres">
      <dgm:prSet presAssocID="{1D285392-1376-4C73-9B83-B79E2851CF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9992B-09BD-40AF-B052-3C5EB46498C7}" type="pres">
      <dgm:prSet presAssocID="{5BC244DF-40AC-4F0C-AA27-AC8CFF8B2E45}" presName="centerShape" presStyleLbl="node0" presStyleIdx="0" presStyleCnt="1" custScaleX="164596" custScaleY="122134" custLinFactNeighborY="-1615"/>
      <dgm:spPr/>
      <dgm:t>
        <a:bodyPr/>
        <a:lstStyle/>
        <a:p>
          <a:endParaRPr lang="es-PA"/>
        </a:p>
      </dgm:t>
    </dgm:pt>
    <dgm:pt modelId="{584E62AC-25F7-47D3-9F2F-F604A413893E}" type="pres">
      <dgm:prSet presAssocID="{DBFD3B62-A95E-4791-8AB6-ECBDD65FA2CB}" presName="Name9" presStyleLbl="parChTrans1D2" presStyleIdx="0" presStyleCnt="7"/>
      <dgm:spPr/>
      <dgm:t>
        <a:bodyPr/>
        <a:lstStyle/>
        <a:p>
          <a:endParaRPr lang="en-US"/>
        </a:p>
      </dgm:t>
    </dgm:pt>
    <dgm:pt modelId="{3F85D664-225B-4E51-AC79-E8CC11E2737B}" type="pres">
      <dgm:prSet presAssocID="{DBFD3B62-A95E-4791-8AB6-ECBDD65FA2CB}" presName="connTx" presStyleLbl="parChTrans1D2" presStyleIdx="0" presStyleCnt="7"/>
      <dgm:spPr/>
      <dgm:t>
        <a:bodyPr/>
        <a:lstStyle/>
        <a:p>
          <a:endParaRPr lang="en-US"/>
        </a:p>
      </dgm:t>
    </dgm:pt>
    <dgm:pt modelId="{8D477901-7D5D-4FAD-BBB9-EE97C292B731}" type="pres">
      <dgm:prSet presAssocID="{6A42AE1A-3F01-4C19-9650-B1C70DB8ADA0}" presName="node" presStyleLbl="node1" presStyleIdx="0" presStyleCnt="7" custScaleX="111620" custScaleY="53728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s-PA"/>
        </a:p>
      </dgm:t>
    </dgm:pt>
    <dgm:pt modelId="{B856F0AE-E81B-458F-A416-48648BD5A94C}" type="pres">
      <dgm:prSet presAssocID="{6963BC85-21FE-4C5A-BF75-19B63BEFB3D4}" presName="Name9" presStyleLbl="parChTrans1D2" presStyleIdx="1" presStyleCnt="7"/>
      <dgm:spPr/>
      <dgm:t>
        <a:bodyPr/>
        <a:lstStyle/>
        <a:p>
          <a:endParaRPr lang="en-US"/>
        </a:p>
      </dgm:t>
    </dgm:pt>
    <dgm:pt modelId="{3FCB5DC6-12CB-45D8-8B28-D7EF15E8BF31}" type="pres">
      <dgm:prSet presAssocID="{6963BC85-21FE-4C5A-BF75-19B63BEFB3D4}" presName="connTx" presStyleLbl="parChTrans1D2" presStyleIdx="1" presStyleCnt="7"/>
      <dgm:spPr/>
      <dgm:t>
        <a:bodyPr/>
        <a:lstStyle/>
        <a:p>
          <a:endParaRPr lang="en-US"/>
        </a:p>
      </dgm:t>
    </dgm:pt>
    <dgm:pt modelId="{740D39D2-C286-486D-A0DC-3A6484CCACD5}" type="pres">
      <dgm:prSet presAssocID="{881E303D-AB63-4C13-A053-5ACA95F5049D}" presName="node" presStyleLbl="node1" presStyleIdx="1" presStyleCnt="7" custScaleX="119757" custScaleY="65361" custRadScaleRad="138227" custRadScaleInc="21785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s-PA"/>
        </a:p>
      </dgm:t>
    </dgm:pt>
    <dgm:pt modelId="{FBE782BF-D837-493E-BB36-0A29FBBA754B}" type="pres">
      <dgm:prSet presAssocID="{D16AD287-CE89-4A36-8E19-ABFF241ABB3D}" presName="Name9" presStyleLbl="parChTrans1D2" presStyleIdx="2" presStyleCnt="7"/>
      <dgm:spPr/>
      <dgm:t>
        <a:bodyPr/>
        <a:lstStyle/>
        <a:p>
          <a:endParaRPr lang="en-US"/>
        </a:p>
      </dgm:t>
    </dgm:pt>
    <dgm:pt modelId="{74E9CD3A-14C5-4344-9E99-DA76FDCAFFB7}" type="pres">
      <dgm:prSet presAssocID="{D16AD287-CE89-4A36-8E19-ABFF241ABB3D}" presName="connTx" presStyleLbl="parChTrans1D2" presStyleIdx="2" presStyleCnt="7"/>
      <dgm:spPr/>
      <dgm:t>
        <a:bodyPr/>
        <a:lstStyle/>
        <a:p>
          <a:endParaRPr lang="en-US"/>
        </a:p>
      </dgm:t>
    </dgm:pt>
    <dgm:pt modelId="{5E83209C-8D0B-41E0-B43F-FDDFEF7E959C}" type="pres">
      <dgm:prSet presAssocID="{772BD9FD-6B6C-43E9-83B7-156E9481798B}" presName="node" presStyleLbl="node1" presStyleIdx="2" presStyleCnt="7" custScaleY="58644" custRadScaleRad="116807" custRadScaleInc="-21478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s-PA"/>
        </a:p>
      </dgm:t>
    </dgm:pt>
    <dgm:pt modelId="{818BE300-AED7-418A-9D4D-5F4FC3057F6C}" type="pres">
      <dgm:prSet presAssocID="{C66F32F7-B3E1-4336-8FE6-0647CFB23DCC}" presName="Name9" presStyleLbl="parChTrans1D2" presStyleIdx="3" presStyleCnt="7"/>
      <dgm:spPr/>
      <dgm:t>
        <a:bodyPr/>
        <a:lstStyle/>
        <a:p>
          <a:endParaRPr lang="en-US"/>
        </a:p>
      </dgm:t>
    </dgm:pt>
    <dgm:pt modelId="{76489D08-DCB3-4B46-8802-6D0FF9B6FA2F}" type="pres">
      <dgm:prSet presAssocID="{C66F32F7-B3E1-4336-8FE6-0647CFB23DCC}" presName="connTx" presStyleLbl="parChTrans1D2" presStyleIdx="3" presStyleCnt="7"/>
      <dgm:spPr/>
      <dgm:t>
        <a:bodyPr/>
        <a:lstStyle/>
        <a:p>
          <a:endParaRPr lang="en-US"/>
        </a:p>
      </dgm:t>
    </dgm:pt>
    <dgm:pt modelId="{03335109-90F8-4F3F-9102-43F16D46A059}" type="pres">
      <dgm:prSet presAssocID="{2798EB96-2640-46B4-B246-6B45677AC0F6}" presName="node" presStyleLbl="node1" presStyleIdx="3" presStyleCnt="7" custScaleY="50778" custRadScaleRad="129622" custRadScaleInc="-55946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A8F1B8EF-C578-4EBC-ABB4-0E353DFB2309}" type="pres">
      <dgm:prSet presAssocID="{DEA0E1CB-036C-4A77-861D-9A93988F069B}" presName="Name9" presStyleLbl="parChTrans1D2" presStyleIdx="4" presStyleCnt="7"/>
      <dgm:spPr/>
      <dgm:t>
        <a:bodyPr/>
        <a:lstStyle/>
        <a:p>
          <a:endParaRPr lang="en-US"/>
        </a:p>
      </dgm:t>
    </dgm:pt>
    <dgm:pt modelId="{CE0A0A1C-E0E4-4395-9155-AD02C2127577}" type="pres">
      <dgm:prSet presAssocID="{DEA0E1CB-036C-4A77-861D-9A93988F069B}" presName="connTx" presStyleLbl="parChTrans1D2" presStyleIdx="4" presStyleCnt="7"/>
      <dgm:spPr/>
      <dgm:t>
        <a:bodyPr/>
        <a:lstStyle/>
        <a:p>
          <a:endParaRPr lang="en-US"/>
        </a:p>
      </dgm:t>
    </dgm:pt>
    <dgm:pt modelId="{26EDB347-1E40-42A5-BA95-8B4EF50F5C3C}" type="pres">
      <dgm:prSet presAssocID="{A87025DF-E4F0-4385-A4F6-0D2D26F36EF7}" presName="node" presStyleLbl="node1" presStyleIdx="4" presStyleCnt="7" custScaleY="42365" custRadScaleRad="124427" custRadScaleInc="16471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057074A0-EADB-4828-8FDA-D37B7E6F234F}" type="pres">
      <dgm:prSet presAssocID="{90EA5CBE-6E0D-4F5A-94D2-72721F66587D}" presName="Name9" presStyleLbl="parChTrans1D2" presStyleIdx="5" presStyleCnt="7"/>
      <dgm:spPr/>
      <dgm:t>
        <a:bodyPr/>
        <a:lstStyle/>
        <a:p>
          <a:endParaRPr lang="en-US"/>
        </a:p>
      </dgm:t>
    </dgm:pt>
    <dgm:pt modelId="{130B0791-09A1-4A29-A3C1-905E9AA4B511}" type="pres">
      <dgm:prSet presAssocID="{90EA5CBE-6E0D-4F5A-94D2-72721F66587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5C5F8FC0-37E1-494F-B5CA-83AFBEBB1C48}" type="pres">
      <dgm:prSet presAssocID="{A445F67B-D743-40B2-832E-32562B5B17D4}" presName="node" presStyleLbl="node1" presStyleIdx="5" presStyleCnt="7" custScaleY="58842" custRadScaleRad="116634" custRadScaleInc="158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226EAD93-BF03-4D1A-ADB4-8EF0AF97CDB3}" type="pres">
      <dgm:prSet presAssocID="{F3B271B9-54FE-4F6E-B2FD-CBD74B33B2BA}" presName="Name9" presStyleLbl="parChTrans1D2" presStyleIdx="6" presStyleCnt="7"/>
      <dgm:spPr/>
      <dgm:t>
        <a:bodyPr/>
        <a:lstStyle/>
        <a:p>
          <a:endParaRPr lang="en-US"/>
        </a:p>
      </dgm:t>
    </dgm:pt>
    <dgm:pt modelId="{6F99492B-D3FA-4578-B013-66503DDE7A6F}" type="pres">
      <dgm:prSet presAssocID="{F3B271B9-54FE-4F6E-B2FD-CBD74B33B2BA}" presName="connTx" presStyleLbl="parChTrans1D2" presStyleIdx="6" presStyleCnt="7"/>
      <dgm:spPr/>
      <dgm:t>
        <a:bodyPr/>
        <a:lstStyle/>
        <a:p>
          <a:endParaRPr lang="en-US"/>
        </a:p>
      </dgm:t>
    </dgm:pt>
    <dgm:pt modelId="{9CF5E6CB-F97D-40C5-8180-DA6B40A8969B}" type="pres">
      <dgm:prSet presAssocID="{E134F320-1F4F-4A39-BFAA-2CC10D46785F}" presName="node" presStyleLbl="node1" presStyleIdx="6" presStyleCnt="7" custScaleY="62924" custRadScaleRad="128331" custRadScaleInc="-31673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s-PA"/>
        </a:p>
      </dgm:t>
    </dgm:pt>
  </dgm:ptLst>
  <dgm:cxnLst>
    <dgm:cxn modelId="{AE651A83-3BCE-49C6-87CA-63130EC1CA3A}" srcId="{5BC244DF-40AC-4F0C-AA27-AC8CFF8B2E45}" destId="{772BD9FD-6B6C-43E9-83B7-156E9481798B}" srcOrd="2" destOrd="0" parTransId="{D16AD287-CE89-4A36-8E19-ABFF241ABB3D}" sibTransId="{0F72C9DC-19D9-4075-9B97-735F0165BDC3}"/>
    <dgm:cxn modelId="{E808EF1D-F49D-4AFA-B31B-D99B77B89CF6}" srcId="{5BC244DF-40AC-4F0C-AA27-AC8CFF8B2E45}" destId="{A445F67B-D743-40B2-832E-32562B5B17D4}" srcOrd="5" destOrd="0" parTransId="{90EA5CBE-6E0D-4F5A-94D2-72721F66587D}" sibTransId="{B89F49B6-7DA3-4B8A-90E7-664FE0444F40}"/>
    <dgm:cxn modelId="{0A41486B-9B87-4AEC-98D7-54952EF46C09}" type="presOf" srcId="{881E303D-AB63-4C13-A053-5ACA95F5049D}" destId="{740D39D2-C286-486D-A0DC-3A6484CCACD5}" srcOrd="0" destOrd="0" presId="urn:microsoft.com/office/officeart/2005/8/layout/radial1"/>
    <dgm:cxn modelId="{A40F8C2D-6A03-48F7-9A76-96710408BF63}" type="presOf" srcId="{F3B271B9-54FE-4F6E-B2FD-CBD74B33B2BA}" destId="{6F99492B-D3FA-4578-B013-66503DDE7A6F}" srcOrd="1" destOrd="0" presId="urn:microsoft.com/office/officeart/2005/8/layout/radial1"/>
    <dgm:cxn modelId="{7C7AD3CC-615E-4C21-A3F3-149F6DC6D38F}" type="presOf" srcId="{DBFD3B62-A95E-4791-8AB6-ECBDD65FA2CB}" destId="{3F85D664-225B-4E51-AC79-E8CC11E2737B}" srcOrd="1" destOrd="0" presId="urn:microsoft.com/office/officeart/2005/8/layout/radial1"/>
    <dgm:cxn modelId="{71C8950A-D0C6-4415-A8CA-5BE5F980A994}" type="presOf" srcId="{DBFD3B62-A95E-4791-8AB6-ECBDD65FA2CB}" destId="{584E62AC-25F7-47D3-9F2F-F604A413893E}" srcOrd="0" destOrd="0" presId="urn:microsoft.com/office/officeart/2005/8/layout/radial1"/>
    <dgm:cxn modelId="{0F6C9F06-3BE1-4DC9-9ED2-CC2584ACE507}" srcId="{5BC244DF-40AC-4F0C-AA27-AC8CFF8B2E45}" destId="{881E303D-AB63-4C13-A053-5ACA95F5049D}" srcOrd="1" destOrd="0" parTransId="{6963BC85-21FE-4C5A-BF75-19B63BEFB3D4}" sibTransId="{237157A0-E1C4-4522-A797-2DB4DCC2E094}"/>
    <dgm:cxn modelId="{07BFF6AE-6EAA-47AB-818C-39B7BEE8946E}" type="presOf" srcId="{C66F32F7-B3E1-4336-8FE6-0647CFB23DCC}" destId="{818BE300-AED7-418A-9D4D-5F4FC3057F6C}" srcOrd="0" destOrd="0" presId="urn:microsoft.com/office/officeart/2005/8/layout/radial1"/>
    <dgm:cxn modelId="{078C460E-830B-4773-9B0B-345831C00581}" type="presOf" srcId="{DEA0E1CB-036C-4A77-861D-9A93988F069B}" destId="{A8F1B8EF-C578-4EBC-ABB4-0E353DFB2309}" srcOrd="0" destOrd="0" presId="urn:microsoft.com/office/officeart/2005/8/layout/radial1"/>
    <dgm:cxn modelId="{964CEEEF-7DB9-4C49-AE37-9B4B48E623B0}" type="presOf" srcId="{90EA5CBE-6E0D-4F5A-94D2-72721F66587D}" destId="{130B0791-09A1-4A29-A3C1-905E9AA4B511}" srcOrd="1" destOrd="0" presId="urn:microsoft.com/office/officeart/2005/8/layout/radial1"/>
    <dgm:cxn modelId="{D314665F-C70D-45EE-B06B-807CF4846EFE}" srcId="{1D285392-1376-4C73-9B83-B79E2851CFCB}" destId="{5BC244DF-40AC-4F0C-AA27-AC8CFF8B2E45}" srcOrd="0" destOrd="0" parTransId="{F2F557C5-6D3B-4B67-B22E-CD8A2FD68F70}" sibTransId="{6BF521DD-8471-4BD3-9CB8-5AB23C2B72CD}"/>
    <dgm:cxn modelId="{804809EA-B6CB-4DCA-A78F-287BC08F22EF}" type="presOf" srcId="{5BC244DF-40AC-4F0C-AA27-AC8CFF8B2E45}" destId="{A529992B-09BD-40AF-B052-3C5EB46498C7}" srcOrd="0" destOrd="0" presId="urn:microsoft.com/office/officeart/2005/8/layout/radial1"/>
    <dgm:cxn modelId="{BB639790-B658-4E2B-AE99-356AA9822FD8}" type="presOf" srcId="{A445F67B-D743-40B2-832E-32562B5B17D4}" destId="{5C5F8FC0-37E1-494F-B5CA-83AFBEBB1C48}" srcOrd="0" destOrd="0" presId="urn:microsoft.com/office/officeart/2005/8/layout/radial1"/>
    <dgm:cxn modelId="{C242F7B7-DE55-4C3E-A351-6C43F037477D}" type="presOf" srcId="{772BD9FD-6B6C-43E9-83B7-156E9481798B}" destId="{5E83209C-8D0B-41E0-B43F-FDDFEF7E959C}" srcOrd="0" destOrd="0" presId="urn:microsoft.com/office/officeart/2005/8/layout/radial1"/>
    <dgm:cxn modelId="{38523628-5C96-4859-877F-656EEF8B17F9}" type="presOf" srcId="{6963BC85-21FE-4C5A-BF75-19B63BEFB3D4}" destId="{3FCB5DC6-12CB-45D8-8B28-D7EF15E8BF31}" srcOrd="1" destOrd="0" presId="urn:microsoft.com/office/officeart/2005/8/layout/radial1"/>
    <dgm:cxn modelId="{5743F8AA-A587-43CB-AC59-D19D0273A1E9}" type="presOf" srcId="{F3B271B9-54FE-4F6E-B2FD-CBD74B33B2BA}" destId="{226EAD93-BF03-4D1A-ADB4-8EF0AF97CDB3}" srcOrd="0" destOrd="0" presId="urn:microsoft.com/office/officeart/2005/8/layout/radial1"/>
    <dgm:cxn modelId="{B8DFCB85-47DE-45EB-9821-C6B5F11A58F1}" type="presOf" srcId="{6963BC85-21FE-4C5A-BF75-19B63BEFB3D4}" destId="{B856F0AE-E81B-458F-A416-48648BD5A94C}" srcOrd="0" destOrd="0" presId="urn:microsoft.com/office/officeart/2005/8/layout/radial1"/>
    <dgm:cxn modelId="{8F65AD31-9699-4C42-87AC-983C18B760EE}" type="presOf" srcId="{C66F32F7-B3E1-4336-8FE6-0647CFB23DCC}" destId="{76489D08-DCB3-4B46-8802-6D0FF9B6FA2F}" srcOrd="1" destOrd="0" presId="urn:microsoft.com/office/officeart/2005/8/layout/radial1"/>
    <dgm:cxn modelId="{7F33DB48-EC2B-4507-8330-2F7463753F82}" type="presOf" srcId="{90EA5CBE-6E0D-4F5A-94D2-72721F66587D}" destId="{057074A0-EADB-4828-8FDA-D37B7E6F234F}" srcOrd="0" destOrd="0" presId="urn:microsoft.com/office/officeart/2005/8/layout/radial1"/>
    <dgm:cxn modelId="{A441CC1D-C920-4D1D-A977-82A54B1EFA19}" type="presOf" srcId="{1D285392-1376-4C73-9B83-B79E2851CFCB}" destId="{B0424951-04FC-4061-9305-D8C135BDEF29}" srcOrd="0" destOrd="0" presId="urn:microsoft.com/office/officeart/2005/8/layout/radial1"/>
    <dgm:cxn modelId="{3344639D-0856-4D26-9A87-7699DA12D009}" type="presOf" srcId="{E134F320-1F4F-4A39-BFAA-2CC10D46785F}" destId="{9CF5E6CB-F97D-40C5-8180-DA6B40A8969B}" srcOrd="0" destOrd="0" presId="urn:microsoft.com/office/officeart/2005/8/layout/radial1"/>
    <dgm:cxn modelId="{4F32FB07-C7F5-443B-9F98-04203E777693}" type="presOf" srcId="{D16AD287-CE89-4A36-8E19-ABFF241ABB3D}" destId="{FBE782BF-D837-493E-BB36-0A29FBBA754B}" srcOrd="0" destOrd="0" presId="urn:microsoft.com/office/officeart/2005/8/layout/radial1"/>
    <dgm:cxn modelId="{7BDD41B9-9759-4D1B-8351-CA1D73B19F79}" srcId="{5BC244DF-40AC-4F0C-AA27-AC8CFF8B2E45}" destId="{2798EB96-2640-46B4-B246-6B45677AC0F6}" srcOrd="3" destOrd="0" parTransId="{C66F32F7-B3E1-4336-8FE6-0647CFB23DCC}" sibTransId="{CAA71885-8DA2-470B-9AF1-D56BE38A5D44}"/>
    <dgm:cxn modelId="{E2D5E2A4-219C-4F34-9C8B-612E0C254CD1}" type="presOf" srcId="{A87025DF-E4F0-4385-A4F6-0D2D26F36EF7}" destId="{26EDB347-1E40-42A5-BA95-8B4EF50F5C3C}" srcOrd="0" destOrd="0" presId="urn:microsoft.com/office/officeart/2005/8/layout/radial1"/>
    <dgm:cxn modelId="{B168C716-E839-4A9F-BF03-359307BA73DA}" srcId="{5BC244DF-40AC-4F0C-AA27-AC8CFF8B2E45}" destId="{E134F320-1F4F-4A39-BFAA-2CC10D46785F}" srcOrd="6" destOrd="0" parTransId="{F3B271B9-54FE-4F6E-B2FD-CBD74B33B2BA}" sibTransId="{92BC02CC-B1E3-445E-B380-49DF1DA5CFF0}"/>
    <dgm:cxn modelId="{A0524B10-00AE-4F9C-9291-9FD815D347C8}" type="presOf" srcId="{2798EB96-2640-46B4-B246-6B45677AC0F6}" destId="{03335109-90F8-4F3F-9102-43F16D46A059}" srcOrd="0" destOrd="0" presId="urn:microsoft.com/office/officeart/2005/8/layout/radial1"/>
    <dgm:cxn modelId="{DB3CB536-49FE-4B24-B05A-8607C7F6507B}" type="presOf" srcId="{DEA0E1CB-036C-4A77-861D-9A93988F069B}" destId="{CE0A0A1C-E0E4-4395-9155-AD02C2127577}" srcOrd="1" destOrd="0" presId="urn:microsoft.com/office/officeart/2005/8/layout/radial1"/>
    <dgm:cxn modelId="{AD205884-7A95-452C-81A9-3DF5C3EEE37F}" srcId="{5BC244DF-40AC-4F0C-AA27-AC8CFF8B2E45}" destId="{6A42AE1A-3F01-4C19-9650-B1C70DB8ADA0}" srcOrd="0" destOrd="0" parTransId="{DBFD3B62-A95E-4791-8AB6-ECBDD65FA2CB}" sibTransId="{B78B7995-BBE3-45DC-82DF-63AC0BE22D74}"/>
    <dgm:cxn modelId="{83B98FF2-292D-47E2-8C5E-F5D3D5D121E1}" srcId="{5BC244DF-40AC-4F0C-AA27-AC8CFF8B2E45}" destId="{A87025DF-E4F0-4385-A4F6-0D2D26F36EF7}" srcOrd="4" destOrd="0" parTransId="{DEA0E1CB-036C-4A77-861D-9A93988F069B}" sibTransId="{24057BD8-025C-4375-9E10-F03B07D2AEE5}"/>
    <dgm:cxn modelId="{983E1066-044D-48F8-8691-66DEADED397C}" type="presOf" srcId="{6A42AE1A-3F01-4C19-9650-B1C70DB8ADA0}" destId="{8D477901-7D5D-4FAD-BBB9-EE97C292B731}" srcOrd="0" destOrd="0" presId="urn:microsoft.com/office/officeart/2005/8/layout/radial1"/>
    <dgm:cxn modelId="{EBA5B638-AC42-4E7A-B5DD-96E12723533E}" type="presOf" srcId="{D16AD287-CE89-4A36-8E19-ABFF241ABB3D}" destId="{74E9CD3A-14C5-4344-9E99-DA76FDCAFFB7}" srcOrd="1" destOrd="0" presId="urn:microsoft.com/office/officeart/2005/8/layout/radial1"/>
    <dgm:cxn modelId="{F0CE8D3C-9E7C-4394-BE65-E6D58133D303}" type="presParOf" srcId="{B0424951-04FC-4061-9305-D8C135BDEF29}" destId="{A529992B-09BD-40AF-B052-3C5EB46498C7}" srcOrd="0" destOrd="0" presId="urn:microsoft.com/office/officeart/2005/8/layout/radial1"/>
    <dgm:cxn modelId="{F2D794E1-FCE6-428F-894F-3CA7E3D4669E}" type="presParOf" srcId="{B0424951-04FC-4061-9305-D8C135BDEF29}" destId="{584E62AC-25F7-47D3-9F2F-F604A413893E}" srcOrd="1" destOrd="0" presId="urn:microsoft.com/office/officeart/2005/8/layout/radial1"/>
    <dgm:cxn modelId="{CF1DE23D-7C82-4127-994E-AB5FB39C3D13}" type="presParOf" srcId="{584E62AC-25F7-47D3-9F2F-F604A413893E}" destId="{3F85D664-225B-4E51-AC79-E8CC11E2737B}" srcOrd="0" destOrd="0" presId="urn:microsoft.com/office/officeart/2005/8/layout/radial1"/>
    <dgm:cxn modelId="{EBB4647C-8057-4E65-9979-CA002A5ED68E}" type="presParOf" srcId="{B0424951-04FC-4061-9305-D8C135BDEF29}" destId="{8D477901-7D5D-4FAD-BBB9-EE97C292B731}" srcOrd="2" destOrd="0" presId="urn:microsoft.com/office/officeart/2005/8/layout/radial1"/>
    <dgm:cxn modelId="{4ECE5E8F-9EE0-4856-9A54-2EB6B0B166F0}" type="presParOf" srcId="{B0424951-04FC-4061-9305-D8C135BDEF29}" destId="{B856F0AE-E81B-458F-A416-48648BD5A94C}" srcOrd="3" destOrd="0" presId="urn:microsoft.com/office/officeart/2005/8/layout/radial1"/>
    <dgm:cxn modelId="{C9DE22F4-40A4-43D1-9F09-9D1F733157A9}" type="presParOf" srcId="{B856F0AE-E81B-458F-A416-48648BD5A94C}" destId="{3FCB5DC6-12CB-45D8-8B28-D7EF15E8BF31}" srcOrd="0" destOrd="0" presId="urn:microsoft.com/office/officeart/2005/8/layout/radial1"/>
    <dgm:cxn modelId="{A23A14B9-FBE7-4718-893E-85F4DC1441C8}" type="presParOf" srcId="{B0424951-04FC-4061-9305-D8C135BDEF29}" destId="{740D39D2-C286-486D-A0DC-3A6484CCACD5}" srcOrd="4" destOrd="0" presId="urn:microsoft.com/office/officeart/2005/8/layout/radial1"/>
    <dgm:cxn modelId="{6B0867F9-689E-4F6E-BB46-68952A9F4536}" type="presParOf" srcId="{B0424951-04FC-4061-9305-D8C135BDEF29}" destId="{FBE782BF-D837-493E-BB36-0A29FBBA754B}" srcOrd="5" destOrd="0" presId="urn:microsoft.com/office/officeart/2005/8/layout/radial1"/>
    <dgm:cxn modelId="{5C493AFC-DFFD-4A50-8F35-AA2E9201EED1}" type="presParOf" srcId="{FBE782BF-D837-493E-BB36-0A29FBBA754B}" destId="{74E9CD3A-14C5-4344-9E99-DA76FDCAFFB7}" srcOrd="0" destOrd="0" presId="urn:microsoft.com/office/officeart/2005/8/layout/radial1"/>
    <dgm:cxn modelId="{899F6433-5059-469D-A852-6152BFC30579}" type="presParOf" srcId="{B0424951-04FC-4061-9305-D8C135BDEF29}" destId="{5E83209C-8D0B-41E0-B43F-FDDFEF7E959C}" srcOrd="6" destOrd="0" presId="urn:microsoft.com/office/officeart/2005/8/layout/radial1"/>
    <dgm:cxn modelId="{70874CD7-EA13-4295-B4F4-B1BD34030563}" type="presParOf" srcId="{B0424951-04FC-4061-9305-D8C135BDEF29}" destId="{818BE300-AED7-418A-9D4D-5F4FC3057F6C}" srcOrd="7" destOrd="0" presId="urn:microsoft.com/office/officeart/2005/8/layout/radial1"/>
    <dgm:cxn modelId="{623DDE4B-414F-4E57-A263-693150A84D0F}" type="presParOf" srcId="{818BE300-AED7-418A-9D4D-5F4FC3057F6C}" destId="{76489D08-DCB3-4B46-8802-6D0FF9B6FA2F}" srcOrd="0" destOrd="0" presId="urn:microsoft.com/office/officeart/2005/8/layout/radial1"/>
    <dgm:cxn modelId="{BA5731B0-2B68-4970-A17D-FE7E098A891C}" type="presParOf" srcId="{B0424951-04FC-4061-9305-D8C135BDEF29}" destId="{03335109-90F8-4F3F-9102-43F16D46A059}" srcOrd="8" destOrd="0" presId="urn:microsoft.com/office/officeart/2005/8/layout/radial1"/>
    <dgm:cxn modelId="{87F1F531-17AF-43B6-9879-1D4D7842BD69}" type="presParOf" srcId="{B0424951-04FC-4061-9305-D8C135BDEF29}" destId="{A8F1B8EF-C578-4EBC-ABB4-0E353DFB2309}" srcOrd="9" destOrd="0" presId="urn:microsoft.com/office/officeart/2005/8/layout/radial1"/>
    <dgm:cxn modelId="{9AB3A28E-82C7-4D3E-8A2E-3AF59FE0CFC5}" type="presParOf" srcId="{A8F1B8EF-C578-4EBC-ABB4-0E353DFB2309}" destId="{CE0A0A1C-E0E4-4395-9155-AD02C2127577}" srcOrd="0" destOrd="0" presId="urn:microsoft.com/office/officeart/2005/8/layout/radial1"/>
    <dgm:cxn modelId="{F8B4CEFF-0595-4E96-B7A6-6F958D1F366F}" type="presParOf" srcId="{B0424951-04FC-4061-9305-D8C135BDEF29}" destId="{26EDB347-1E40-42A5-BA95-8B4EF50F5C3C}" srcOrd="10" destOrd="0" presId="urn:microsoft.com/office/officeart/2005/8/layout/radial1"/>
    <dgm:cxn modelId="{86EC476E-233C-431D-BE16-BBDC8D237CCB}" type="presParOf" srcId="{B0424951-04FC-4061-9305-D8C135BDEF29}" destId="{057074A0-EADB-4828-8FDA-D37B7E6F234F}" srcOrd="11" destOrd="0" presId="urn:microsoft.com/office/officeart/2005/8/layout/radial1"/>
    <dgm:cxn modelId="{57AF428D-4992-40A6-A3D3-BBACE266C849}" type="presParOf" srcId="{057074A0-EADB-4828-8FDA-D37B7E6F234F}" destId="{130B0791-09A1-4A29-A3C1-905E9AA4B511}" srcOrd="0" destOrd="0" presId="urn:microsoft.com/office/officeart/2005/8/layout/radial1"/>
    <dgm:cxn modelId="{7DA60026-4B1F-41C3-9E74-1C9A5D938F19}" type="presParOf" srcId="{B0424951-04FC-4061-9305-D8C135BDEF29}" destId="{5C5F8FC0-37E1-494F-B5CA-83AFBEBB1C48}" srcOrd="12" destOrd="0" presId="urn:microsoft.com/office/officeart/2005/8/layout/radial1"/>
    <dgm:cxn modelId="{3669AE40-1D85-4BA6-AD9D-6AEA4A4B2396}" type="presParOf" srcId="{B0424951-04FC-4061-9305-D8C135BDEF29}" destId="{226EAD93-BF03-4D1A-ADB4-8EF0AF97CDB3}" srcOrd="13" destOrd="0" presId="urn:microsoft.com/office/officeart/2005/8/layout/radial1"/>
    <dgm:cxn modelId="{03706FF5-9703-4CED-AA59-BFA165D6184E}" type="presParOf" srcId="{226EAD93-BF03-4D1A-ADB4-8EF0AF97CDB3}" destId="{6F99492B-D3FA-4578-B013-66503DDE7A6F}" srcOrd="0" destOrd="0" presId="urn:microsoft.com/office/officeart/2005/8/layout/radial1"/>
    <dgm:cxn modelId="{708908C5-9F70-44EF-ACA0-D499F30893D0}" type="presParOf" srcId="{B0424951-04FC-4061-9305-D8C135BDEF29}" destId="{9CF5E6CB-F97D-40C5-8180-DA6B40A8969B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310513-A5EB-4E1E-9D2E-8A277DBCF36B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PA"/>
        </a:p>
      </dgm:t>
    </dgm:pt>
    <dgm:pt modelId="{488BCF7F-099A-4672-B9E4-61947945791F}">
      <dgm:prSet phldrT="[Texto]"/>
      <dgm:spPr/>
      <dgm:t>
        <a:bodyPr/>
        <a:lstStyle/>
        <a:p>
          <a:r>
            <a:rPr lang="es-PA" dirty="0" smtClean="0"/>
            <a:t>Convencer</a:t>
          </a:r>
          <a:endParaRPr lang="es-PA" dirty="0"/>
        </a:p>
      </dgm:t>
    </dgm:pt>
    <dgm:pt modelId="{85E2C7F2-3337-41BE-BBBF-18B87FC35916}" type="parTrans" cxnId="{01D5372A-DF55-4836-8F11-1AE91DF83F78}">
      <dgm:prSet/>
      <dgm:spPr/>
      <dgm:t>
        <a:bodyPr/>
        <a:lstStyle/>
        <a:p>
          <a:endParaRPr lang="es-PA"/>
        </a:p>
      </dgm:t>
    </dgm:pt>
    <dgm:pt modelId="{2677260A-9CB6-4798-83E3-78B22B4270CB}" type="sibTrans" cxnId="{01D5372A-DF55-4836-8F11-1AE91DF83F78}">
      <dgm:prSet/>
      <dgm:spPr/>
      <dgm:t>
        <a:bodyPr/>
        <a:lstStyle/>
        <a:p>
          <a:endParaRPr lang="es-PA"/>
        </a:p>
      </dgm:t>
    </dgm:pt>
    <dgm:pt modelId="{457FC056-572D-46D8-AA7E-5130855C1337}">
      <dgm:prSet phldrT="[Texto]"/>
      <dgm:spPr/>
      <dgm:t>
        <a:bodyPr/>
        <a:lstStyle/>
        <a:p>
          <a:r>
            <a:rPr lang="es-PA" dirty="0" smtClean="0"/>
            <a:t>Inversión</a:t>
          </a:r>
          <a:endParaRPr lang="es-PA" dirty="0"/>
        </a:p>
      </dgm:t>
    </dgm:pt>
    <dgm:pt modelId="{243C5493-D425-4436-B3E8-2585EC987B8B}" type="parTrans" cxnId="{F6BD5FFB-AF1F-4CC5-9113-BFEFE96C9CA2}">
      <dgm:prSet/>
      <dgm:spPr/>
      <dgm:t>
        <a:bodyPr/>
        <a:lstStyle/>
        <a:p>
          <a:endParaRPr lang="es-PA"/>
        </a:p>
      </dgm:t>
    </dgm:pt>
    <dgm:pt modelId="{2B76492D-7EED-47EB-9269-FB9632DE51C9}" type="sibTrans" cxnId="{F6BD5FFB-AF1F-4CC5-9113-BFEFE96C9CA2}">
      <dgm:prSet/>
      <dgm:spPr/>
      <dgm:t>
        <a:bodyPr/>
        <a:lstStyle/>
        <a:p>
          <a:endParaRPr lang="es-PA"/>
        </a:p>
      </dgm:t>
    </dgm:pt>
    <dgm:pt modelId="{1073CA5B-C6A3-47ED-BDEC-B4DDDFEB073C}">
      <dgm:prSet phldrT="[Texto]"/>
      <dgm:spPr/>
      <dgm:t>
        <a:bodyPr/>
        <a:lstStyle/>
        <a:p>
          <a:r>
            <a:rPr lang="es-PA" dirty="0" smtClean="0"/>
            <a:t>Identificar</a:t>
          </a:r>
          <a:endParaRPr lang="es-PA" dirty="0"/>
        </a:p>
      </dgm:t>
    </dgm:pt>
    <dgm:pt modelId="{D44AB643-5A8B-4DE3-92F6-37164262A0AB}" type="parTrans" cxnId="{977C50BA-1BD3-4204-A1A7-F6716D0F3318}">
      <dgm:prSet/>
      <dgm:spPr/>
      <dgm:t>
        <a:bodyPr/>
        <a:lstStyle/>
        <a:p>
          <a:endParaRPr lang="es-PA"/>
        </a:p>
      </dgm:t>
    </dgm:pt>
    <dgm:pt modelId="{3F90460A-D029-4DE3-B389-FED377B8801F}" type="sibTrans" cxnId="{977C50BA-1BD3-4204-A1A7-F6716D0F3318}">
      <dgm:prSet/>
      <dgm:spPr/>
      <dgm:t>
        <a:bodyPr/>
        <a:lstStyle/>
        <a:p>
          <a:endParaRPr lang="es-PA"/>
        </a:p>
      </dgm:t>
    </dgm:pt>
    <dgm:pt modelId="{79C86F19-8C5A-4F41-BC81-8BC42FE97930}">
      <dgm:prSet/>
      <dgm:spPr/>
      <dgm:t>
        <a:bodyPr/>
        <a:lstStyle/>
        <a:p>
          <a:r>
            <a:rPr lang="es-PA" dirty="0" smtClean="0"/>
            <a:t>Proyecto</a:t>
          </a:r>
          <a:endParaRPr lang="es-PA" dirty="0"/>
        </a:p>
      </dgm:t>
    </dgm:pt>
    <dgm:pt modelId="{2149325C-A5B0-4009-A412-5A7A5C130379}" type="parTrans" cxnId="{6D62E275-D700-4E6A-9988-A77E56E09D1D}">
      <dgm:prSet/>
      <dgm:spPr/>
      <dgm:t>
        <a:bodyPr/>
        <a:lstStyle/>
        <a:p>
          <a:endParaRPr lang="es-PA"/>
        </a:p>
      </dgm:t>
    </dgm:pt>
    <dgm:pt modelId="{FFA23E66-AC6F-4668-86C1-EE278275E6C6}" type="sibTrans" cxnId="{6D62E275-D700-4E6A-9988-A77E56E09D1D}">
      <dgm:prSet/>
      <dgm:spPr/>
      <dgm:t>
        <a:bodyPr/>
        <a:lstStyle/>
        <a:p>
          <a:endParaRPr lang="es-PA"/>
        </a:p>
      </dgm:t>
    </dgm:pt>
    <dgm:pt modelId="{98CF2BB0-375B-4427-A24C-335728932B17}">
      <dgm:prSet/>
      <dgm:spPr/>
      <dgm:t>
        <a:bodyPr/>
        <a:lstStyle/>
        <a:p>
          <a:r>
            <a:rPr lang="es-PA" dirty="0" smtClean="0"/>
            <a:t>Técnicas</a:t>
          </a:r>
          <a:endParaRPr lang="es-PA" dirty="0"/>
        </a:p>
      </dgm:t>
    </dgm:pt>
    <dgm:pt modelId="{1D35F919-7F9A-431A-AA46-A1CA19EA72DD}" type="parTrans" cxnId="{A596DBC5-9C9E-4A1D-88F2-FD52905FD356}">
      <dgm:prSet/>
      <dgm:spPr/>
      <dgm:t>
        <a:bodyPr/>
        <a:lstStyle/>
        <a:p>
          <a:endParaRPr lang="es-PA"/>
        </a:p>
      </dgm:t>
    </dgm:pt>
    <dgm:pt modelId="{DDF827EB-847A-4678-9648-10EBF2616888}" type="sibTrans" cxnId="{A596DBC5-9C9E-4A1D-88F2-FD52905FD356}">
      <dgm:prSet/>
      <dgm:spPr/>
      <dgm:t>
        <a:bodyPr/>
        <a:lstStyle/>
        <a:p>
          <a:endParaRPr lang="es-PA"/>
        </a:p>
      </dgm:t>
    </dgm:pt>
    <dgm:pt modelId="{C2E2A392-C591-4A3C-B924-DFA6DA4FB2BF}" type="pres">
      <dgm:prSet presAssocID="{4B310513-A5EB-4E1E-9D2E-8A277DBCF3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1F690F-60B4-4AFC-A507-B6D910440A62}" type="pres">
      <dgm:prSet presAssocID="{488BCF7F-099A-4672-B9E4-61947945791F}" presName="parentLin" presStyleCnt="0"/>
      <dgm:spPr/>
    </dgm:pt>
    <dgm:pt modelId="{D8D90196-B4AD-4211-856B-49E4FBEF32FD}" type="pres">
      <dgm:prSet presAssocID="{488BCF7F-099A-4672-B9E4-61947945791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6CE2688-3144-44FF-8EC9-7FCE1C087693}" type="pres">
      <dgm:prSet presAssocID="{488BCF7F-099A-4672-B9E4-61947945791F}" presName="parentText" presStyleLbl="node1" presStyleIdx="0" presStyleCnt="5" custScaleX="37500" custLinFactX="21911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3F120-86AB-4B23-8993-5E7269FC0CCF}" type="pres">
      <dgm:prSet presAssocID="{488BCF7F-099A-4672-B9E4-61947945791F}" presName="negativeSpace" presStyleCnt="0"/>
      <dgm:spPr/>
    </dgm:pt>
    <dgm:pt modelId="{EA1654B8-E87E-46AB-9983-E0F76F7D1726}" type="pres">
      <dgm:prSet presAssocID="{488BCF7F-099A-4672-B9E4-61947945791F}" presName="childText" presStyleLbl="conFgAcc1" presStyleIdx="0" presStyleCnt="5" custScaleX="45833" custLinFactNeighborX="20430" custLinFactNeighborY="-288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6AFA742B-83AF-48F3-BBF4-F4F20169A81B}" type="pres">
      <dgm:prSet presAssocID="{2677260A-9CB6-4798-83E3-78B22B4270CB}" presName="spaceBetweenRectangles" presStyleCnt="0"/>
      <dgm:spPr/>
    </dgm:pt>
    <dgm:pt modelId="{C3F6082E-0667-4D1B-B955-C5E806FA3A1B}" type="pres">
      <dgm:prSet presAssocID="{457FC056-572D-46D8-AA7E-5130855C1337}" presName="parentLin" presStyleCnt="0"/>
      <dgm:spPr/>
    </dgm:pt>
    <dgm:pt modelId="{89FDC57F-45EA-4E44-A6F8-5BDAD862DF75}" type="pres">
      <dgm:prSet presAssocID="{457FC056-572D-46D8-AA7E-5130855C133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459F93F-D6B1-41EF-A0D8-385A73DFCE4A}" type="pres">
      <dgm:prSet presAssocID="{457FC056-572D-46D8-AA7E-5130855C1337}" presName="parentText" presStyleLbl="node1" presStyleIdx="1" presStyleCnt="5" custScaleX="37501" custLinFactX="21911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E6415-7A57-4610-9416-7607025B9CBA}" type="pres">
      <dgm:prSet presAssocID="{457FC056-572D-46D8-AA7E-5130855C1337}" presName="negativeSpace" presStyleCnt="0"/>
      <dgm:spPr/>
    </dgm:pt>
    <dgm:pt modelId="{F2DDD262-C9B0-480D-902A-27D82D948108}" type="pres">
      <dgm:prSet presAssocID="{457FC056-572D-46D8-AA7E-5130855C1337}" presName="childText" presStyleLbl="conFgAcc1" presStyleIdx="1" presStyleCnt="5" custScaleX="45833" custLinFactNeighborX="20430" custLinFactNeighborY="-288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C048709D-BE7E-4CD6-94F5-E902CC2D79B6}" type="pres">
      <dgm:prSet presAssocID="{2B76492D-7EED-47EB-9269-FB9632DE51C9}" presName="spaceBetweenRectangles" presStyleCnt="0"/>
      <dgm:spPr/>
    </dgm:pt>
    <dgm:pt modelId="{B7E068E2-3CC8-4CEE-AD81-532792FEA9F2}" type="pres">
      <dgm:prSet presAssocID="{79C86F19-8C5A-4F41-BC81-8BC42FE97930}" presName="parentLin" presStyleCnt="0"/>
      <dgm:spPr/>
    </dgm:pt>
    <dgm:pt modelId="{D364532C-578D-4D7F-B2F3-589F33502C84}" type="pres">
      <dgm:prSet presAssocID="{79C86F19-8C5A-4F41-BC81-8BC42FE97930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1D70C07-21E6-4639-94FD-0BBA65A5D7B2}" type="pres">
      <dgm:prSet presAssocID="{79C86F19-8C5A-4F41-BC81-8BC42FE97930}" presName="parentText" presStyleLbl="node1" presStyleIdx="2" presStyleCnt="5" custScaleX="37500" custLinFactX="21911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7DE40-8B68-49B7-82A0-C4F2E7AD3A0C}" type="pres">
      <dgm:prSet presAssocID="{79C86F19-8C5A-4F41-BC81-8BC42FE97930}" presName="negativeSpace" presStyleCnt="0"/>
      <dgm:spPr/>
    </dgm:pt>
    <dgm:pt modelId="{7F444385-EECC-49EE-9FBE-D89323BBECB1}" type="pres">
      <dgm:prSet presAssocID="{79C86F19-8C5A-4F41-BC81-8BC42FE97930}" presName="childText" presStyleLbl="conFgAcc1" presStyleIdx="2" presStyleCnt="5" custScaleX="45833" custLinFactNeighborX="20430" custLinFactNeighborY="-288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PA"/>
        </a:p>
      </dgm:t>
    </dgm:pt>
    <dgm:pt modelId="{5013CF81-DC74-440C-A1A2-34F236B1243D}" type="pres">
      <dgm:prSet presAssocID="{FFA23E66-AC6F-4668-86C1-EE278275E6C6}" presName="spaceBetweenRectangles" presStyleCnt="0"/>
      <dgm:spPr/>
    </dgm:pt>
    <dgm:pt modelId="{739761EE-11F5-499E-B4EE-39359BFCFB4B}" type="pres">
      <dgm:prSet presAssocID="{98CF2BB0-375B-4427-A24C-335728932B17}" presName="parentLin" presStyleCnt="0"/>
      <dgm:spPr/>
    </dgm:pt>
    <dgm:pt modelId="{588ECAAF-34E2-4BD8-AA7B-C972392179B6}" type="pres">
      <dgm:prSet presAssocID="{98CF2BB0-375B-4427-A24C-335728932B17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AB6E4A81-898A-4681-9C74-610C9F0762F5}" type="pres">
      <dgm:prSet presAssocID="{98CF2BB0-375B-4427-A24C-335728932B17}" presName="parentText" presStyleLbl="node1" presStyleIdx="3" presStyleCnt="5" custScaleX="37500" custLinFactX="21911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DF3FE-4994-43BC-9CC2-C5F7C8C4C7D8}" type="pres">
      <dgm:prSet presAssocID="{98CF2BB0-375B-4427-A24C-335728932B17}" presName="negativeSpace" presStyleCnt="0"/>
      <dgm:spPr/>
    </dgm:pt>
    <dgm:pt modelId="{EF5C7A8F-B1B5-475D-995B-EF70DDF21A0A}" type="pres">
      <dgm:prSet presAssocID="{98CF2BB0-375B-4427-A24C-335728932B17}" presName="childText" presStyleLbl="conFgAcc1" presStyleIdx="3" presStyleCnt="5" custScaleX="45833" custLinFactNeighborX="20430" custLinFactNeighborY="-15979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A6CCDBC5-A004-46AA-B053-9CA2CBB210B0}" type="pres">
      <dgm:prSet presAssocID="{DDF827EB-847A-4678-9648-10EBF2616888}" presName="spaceBetweenRectangles" presStyleCnt="0"/>
      <dgm:spPr/>
    </dgm:pt>
    <dgm:pt modelId="{71C2AEFB-AF79-460E-89F0-40A68E364298}" type="pres">
      <dgm:prSet presAssocID="{1073CA5B-C6A3-47ED-BDEC-B4DDDFEB073C}" presName="parentLin" presStyleCnt="0"/>
      <dgm:spPr/>
    </dgm:pt>
    <dgm:pt modelId="{996A8D6C-C1E5-4F49-9B48-D0CF5B4D4496}" type="pres">
      <dgm:prSet presAssocID="{1073CA5B-C6A3-47ED-BDEC-B4DDDFEB073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00965CB-A606-4BFB-8054-40862DF66071}" type="pres">
      <dgm:prSet presAssocID="{1073CA5B-C6A3-47ED-BDEC-B4DDDFEB073C}" presName="parentText" presStyleLbl="node1" presStyleIdx="4" presStyleCnt="5" custScaleX="37500" custLinFactX="21911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295C6-6495-4299-8A75-1AC743C88DDB}" type="pres">
      <dgm:prSet presAssocID="{1073CA5B-C6A3-47ED-BDEC-B4DDDFEB073C}" presName="negativeSpace" presStyleCnt="0"/>
      <dgm:spPr/>
    </dgm:pt>
    <dgm:pt modelId="{7556F4D7-F0DD-4EEC-BEB5-3816FAE21E74}" type="pres">
      <dgm:prSet presAssocID="{1073CA5B-C6A3-47ED-BDEC-B4DDDFEB073C}" presName="childText" presStyleLbl="conFgAcc1" presStyleIdx="4" presStyleCnt="5" custScaleX="45833" custLinFactNeighborX="20340" custLinFactNeighborY="-10099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01D5372A-DF55-4836-8F11-1AE91DF83F78}" srcId="{4B310513-A5EB-4E1E-9D2E-8A277DBCF36B}" destId="{488BCF7F-099A-4672-B9E4-61947945791F}" srcOrd="0" destOrd="0" parTransId="{85E2C7F2-3337-41BE-BBBF-18B87FC35916}" sibTransId="{2677260A-9CB6-4798-83E3-78B22B4270CB}"/>
    <dgm:cxn modelId="{6D62E275-D700-4E6A-9988-A77E56E09D1D}" srcId="{4B310513-A5EB-4E1E-9D2E-8A277DBCF36B}" destId="{79C86F19-8C5A-4F41-BC81-8BC42FE97930}" srcOrd="2" destOrd="0" parTransId="{2149325C-A5B0-4009-A412-5A7A5C130379}" sibTransId="{FFA23E66-AC6F-4668-86C1-EE278275E6C6}"/>
    <dgm:cxn modelId="{977C50BA-1BD3-4204-A1A7-F6716D0F3318}" srcId="{4B310513-A5EB-4E1E-9D2E-8A277DBCF36B}" destId="{1073CA5B-C6A3-47ED-BDEC-B4DDDFEB073C}" srcOrd="4" destOrd="0" parTransId="{D44AB643-5A8B-4DE3-92F6-37164262A0AB}" sibTransId="{3F90460A-D029-4DE3-B389-FED377B8801F}"/>
    <dgm:cxn modelId="{E7654D09-D4A9-4268-AE0F-CBED488A25D3}" type="presOf" srcId="{79C86F19-8C5A-4F41-BC81-8BC42FE97930}" destId="{61D70C07-21E6-4639-94FD-0BBA65A5D7B2}" srcOrd="1" destOrd="0" presId="urn:microsoft.com/office/officeart/2005/8/layout/list1"/>
    <dgm:cxn modelId="{7C12CD84-2C7E-477A-BE56-044C29DBC28D}" type="presOf" srcId="{1073CA5B-C6A3-47ED-BDEC-B4DDDFEB073C}" destId="{000965CB-A606-4BFB-8054-40862DF66071}" srcOrd="1" destOrd="0" presId="urn:microsoft.com/office/officeart/2005/8/layout/list1"/>
    <dgm:cxn modelId="{C9D4A2BD-868E-4DC8-804B-EC14F9B26EA4}" type="presOf" srcId="{4B310513-A5EB-4E1E-9D2E-8A277DBCF36B}" destId="{C2E2A392-C591-4A3C-B924-DFA6DA4FB2BF}" srcOrd="0" destOrd="0" presId="urn:microsoft.com/office/officeart/2005/8/layout/list1"/>
    <dgm:cxn modelId="{BE22DCF2-3083-4530-95EC-35191DB3D063}" type="presOf" srcId="{488BCF7F-099A-4672-B9E4-61947945791F}" destId="{D8D90196-B4AD-4211-856B-49E4FBEF32FD}" srcOrd="0" destOrd="0" presId="urn:microsoft.com/office/officeart/2005/8/layout/list1"/>
    <dgm:cxn modelId="{F6BD5FFB-AF1F-4CC5-9113-BFEFE96C9CA2}" srcId="{4B310513-A5EB-4E1E-9D2E-8A277DBCF36B}" destId="{457FC056-572D-46D8-AA7E-5130855C1337}" srcOrd="1" destOrd="0" parTransId="{243C5493-D425-4436-B3E8-2585EC987B8B}" sibTransId="{2B76492D-7EED-47EB-9269-FB9632DE51C9}"/>
    <dgm:cxn modelId="{7B7D4F0D-7E39-4977-8283-87F84F568F6B}" type="presOf" srcId="{488BCF7F-099A-4672-B9E4-61947945791F}" destId="{66CE2688-3144-44FF-8EC9-7FCE1C087693}" srcOrd="1" destOrd="0" presId="urn:microsoft.com/office/officeart/2005/8/layout/list1"/>
    <dgm:cxn modelId="{BB2CFED4-60E7-499D-B5DB-B8E742EB8CE0}" type="presOf" srcId="{457FC056-572D-46D8-AA7E-5130855C1337}" destId="{89FDC57F-45EA-4E44-A6F8-5BDAD862DF75}" srcOrd="0" destOrd="0" presId="urn:microsoft.com/office/officeart/2005/8/layout/list1"/>
    <dgm:cxn modelId="{8AD82DE0-A9B1-4C6C-8A7A-1BE006F943EF}" type="presOf" srcId="{98CF2BB0-375B-4427-A24C-335728932B17}" destId="{AB6E4A81-898A-4681-9C74-610C9F0762F5}" srcOrd="1" destOrd="0" presId="urn:microsoft.com/office/officeart/2005/8/layout/list1"/>
    <dgm:cxn modelId="{A596DBC5-9C9E-4A1D-88F2-FD52905FD356}" srcId="{4B310513-A5EB-4E1E-9D2E-8A277DBCF36B}" destId="{98CF2BB0-375B-4427-A24C-335728932B17}" srcOrd="3" destOrd="0" parTransId="{1D35F919-7F9A-431A-AA46-A1CA19EA72DD}" sibTransId="{DDF827EB-847A-4678-9648-10EBF2616888}"/>
    <dgm:cxn modelId="{2D0F9672-1E9E-4AD9-9E36-ABEAC72BDFD1}" type="presOf" srcId="{457FC056-572D-46D8-AA7E-5130855C1337}" destId="{5459F93F-D6B1-41EF-A0D8-385A73DFCE4A}" srcOrd="1" destOrd="0" presId="urn:microsoft.com/office/officeart/2005/8/layout/list1"/>
    <dgm:cxn modelId="{34DB4EC8-7C34-4845-B9E8-2FB4B34AAF8F}" type="presOf" srcId="{98CF2BB0-375B-4427-A24C-335728932B17}" destId="{588ECAAF-34E2-4BD8-AA7B-C972392179B6}" srcOrd="0" destOrd="0" presId="urn:microsoft.com/office/officeart/2005/8/layout/list1"/>
    <dgm:cxn modelId="{70AF9C73-C0BF-4314-8EAF-9EF07B6FF287}" type="presOf" srcId="{79C86F19-8C5A-4F41-BC81-8BC42FE97930}" destId="{D364532C-578D-4D7F-B2F3-589F33502C84}" srcOrd="0" destOrd="0" presId="urn:microsoft.com/office/officeart/2005/8/layout/list1"/>
    <dgm:cxn modelId="{91C2E56D-655D-45D8-B421-09094B9E9CDE}" type="presOf" srcId="{1073CA5B-C6A3-47ED-BDEC-B4DDDFEB073C}" destId="{996A8D6C-C1E5-4F49-9B48-D0CF5B4D4496}" srcOrd="0" destOrd="0" presId="urn:microsoft.com/office/officeart/2005/8/layout/list1"/>
    <dgm:cxn modelId="{34D84343-8C3B-4E8D-B097-8376C92FFC85}" type="presParOf" srcId="{C2E2A392-C591-4A3C-B924-DFA6DA4FB2BF}" destId="{911F690F-60B4-4AFC-A507-B6D910440A62}" srcOrd="0" destOrd="0" presId="urn:microsoft.com/office/officeart/2005/8/layout/list1"/>
    <dgm:cxn modelId="{5CE0F8A3-557C-4B67-9BC9-7D856E6ADF37}" type="presParOf" srcId="{911F690F-60B4-4AFC-A507-B6D910440A62}" destId="{D8D90196-B4AD-4211-856B-49E4FBEF32FD}" srcOrd="0" destOrd="0" presId="urn:microsoft.com/office/officeart/2005/8/layout/list1"/>
    <dgm:cxn modelId="{B2CC81E7-EF8D-458F-AD26-38C9C7298A3C}" type="presParOf" srcId="{911F690F-60B4-4AFC-A507-B6D910440A62}" destId="{66CE2688-3144-44FF-8EC9-7FCE1C087693}" srcOrd="1" destOrd="0" presId="urn:microsoft.com/office/officeart/2005/8/layout/list1"/>
    <dgm:cxn modelId="{EB7D6740-A4F9-4049-9A5D-B00368861E9A}" type="presParOf" srcId="{C2E2A392-C591-4A3C-B924-DFA6DA4FB2BF}" destId="{DF13F120-86AB-4B23-8993-5E7269FC0CCF}" srcOrd="1" destOrd="0" presId="urn:microsoft.com/office/officeart/2005/8/layout/list1"/>
    <dgm:cxn modelId="{73549499-C622-4E0D-82FF-4F43BB9AF5F4}" type="presParOf" srcId="{C2E2A392-C591-4A3C-B924-DFA6DA4FB2BF}" destId="{EA1654B8-E87E-46AB-9983-E0F76F7D1726}" srcOrd="2" destOrd="0" presId="urn:microsoft.com/office/officeart/2005/8/layout/list1"/>
    <dgm:cxn modelId="{B82B9C0E-BB32-4A86-A8C0-AD633E4C2317}" type="presParOf" srcId="{C2E2A392-C591-4A3C-B924-DFA6DA4FB2BF}" destId="{6AFA742B-83AF-48F3-BBF4-F4F20169A81B}" srcOrd="3" destOrd="0" presId="urn:microsoft.com/office/officeart/2005/8/layout/list1"/>
    <dgm:cxn modelId="{85E6FDB5-A814-4D09-9ECF-EF82B293D2E1}" type="presParOf" srcId="{C2E2A392-C591-4A3C-B924-DFA6DA4FB2BF}" destId="{C3F6082E-0667-4D1B-B955-C5E806FA3A1B}" srcOrd="4" destOrd="0" presId="urn:microsoft.com/office/officeart/2005/8/layout/list1"/>
    <dgm:cxn modelId="{4149D73B-7BB4-4BF9-AB9E-41FE8C8FE6B4}" type="presParOf" srcId="{C3F6082E-0667-4D1B-B955-C5E806FA3A1B}" destId="{89FDC57F-45EA-4E44-A6F8-5BDAD862DF75}" srcOrd="0" destOrd="0" presId="urn:microsoft.com/office/officeart/2005/8/layout/list1"/>
    <dgm:cxn modelId="{1EE88A9A-FFBD-4516-938A-B9A3132B05EC}" type="presParOf" srcId="{C3F6082E-0667-4D1B-B955-C5E806FA3A1B}" destId="{5459F93F-D6B1-41EF-A0D8-385A73DFCE4A}" srcOrd="1" destOrd="0" presId="urn:microsoft.com/office/officeart/2005/8/layout/list1"/>
    <dgm:cxn modelId="{69CEEB58-D79B-4B6A-95F4-2C9167BFF006}" type="presParOf" srcId="{C2E2A392-C591-4A3C-B924-DFA6DA4FB2BF}" destId="{756E6415-7A57-4610-9416-7607025B9CBA}" srcOrd="5" destOrd="0" presId="urn:microsoft.com/office/officeart/2005/8/layout/list1"/>
    <dgm:cxn modelId="{6DF89CC0-4855-463C-AB30-666712DB6276}" type="presParOf" srcId="{C2E2A392-C591-4A3C-B924-DFA6DA4FB2BF}" destId="{F2DDD262-C9B0-480D-902A-27D82D948108}" srcOrd="6" destOrd="0" presId="urn:microsoft.com/office/officeart/2005/8/layout/list1"/>
    <dgm:cxn modelId="{10FF6163-8682-4602-994B-FBE3E6A8D0A4}" type="presParOf" srcId="{C2E2A392-C591-4A3C-B924-DFA6DA4FB2BF}" destId="{C048709D-BE7E-4CD6-94F5-E902CC2D79B6}" srcOrd="7" destOrd="0" presId="urn:microsoft.com/office/officeart/2005/8/layout/list1"/>
    <dgm:cxn modelId="{DFBA82F6-5DE7-4CFB-ACAA-248177FEAEF5}" type="presParOf" srcId="{C2E2A392-C591-4A3C-B924-DFA6DA4FB2BF}" destId="{B7E068E2-3CC8-4CEE-AD81-532792FEA9F2}" srcOrd="8" destOrd="0" presId="urn:microsoft.com/office/officeart/2005/8/layout/list1"/>
    <dgm:cxn modelId="{A1855FE3-8935-47A0-A062-8771A7BDF851}" type="presParOf" srcId="{B7E068E2-3CC8-4CEE-AD81-532792FEA9F2}" destId="{D364532C-578D-4D7F-B2F3-589F33502C84}" srcOrd="0" destOrd="0" presId="urn:microsoft.com/office/officeart/2005/8/layout/list1"/>
    <dgm:cxn modelId="{BE572B7F-98A9-4DAD-8EFA-720FB8C0D7DF}" type="presParOf" srcId="{B7E068E2-3CC8-4CEE-AD81-532792FEA9F2}" destId="{61D70C07-21E6-4639-94FD-0BBA65A5D7B2}" srcOrd="1" destOrd="0" presId="urn:microsoft.com/office/officeart/2005/8/layout/list1"/>
    <dgm:cxn modelId="{9DA1DEEA-52CB-4383-AEA0-46E782D223E6}" type="presParOf" srcId="{C2E2A392-C591-4A3C-B924-DFA6DA4FB2BF}" destId="{28B7DE40-8B68-49B7-82A0-C4F2E7AD3A0C}" srcOrd="9" destOrd="0" presId="urn:microsoft.com/office/officeart/2005/8/layout/list1"/>
    <dgm:cxn modelId="{BBC1FBF4-F924-41F2-81DF-F327363224EC}" type="presParOf" srcId="{C2E2A392-C591-4A3C-B924-DFA6DA4FB2BF}" destId="{7F444385-EECC-49EE-9FBE-D89323BBECB1}" srcOrd="10" destOrd="0" presId="urn:microsoft.com/office/officeart/2005/8/layout/list1"/>
    <dgm:cxn modelId="{AE2B72D4-E7C8-4881-BE91-EB0EFCFE7056}" type="presParOf" srcId="{C2E2A392-C591-4A3C-B924-DFA6DA4FB2BF}" destId="{5013CF81-DC74-440C-A1A2-34F236B1243D}" srcOrd="11" destOrd="0" presId="urn:microsoft.com/office/officeart/2005/8/layout/list1"/>
    <dgm:cxn modelId="{20FA7A1F-3AAB-44FA-BBF2-C99A011BD236}" type="presParOf" srcId="{C2E2A392-C591-4A3C-B924-DFA6DA4FB2BF}" destId="{739761EE-11F5-499E-B4EE-39359BFCFB4B}" srcOrd="12" destOrd="0" presId="urn:microsoft.com/office/officeart/2005/8/layout/list1"/>
    <dgm:cxn modelId="{5D69DC3B-2249-408D-A179-AFBE6969966C}" type="presParOf" srcId="{739761EE-11F5-499E-B4EE-39359BFCFB4B}" destId="{588ECAAF-34E2-4BD8-AA7B-C972392179B6}" srcOrd="0" destOrd="0" presId="urn:microsoft.com/office/officeart/2005/8/layout/list1"/>
    <dgm:cxn modelId="{27F50699-4C66-416B-8EF6-6F774BB3BFE6}" type="presParOf" srcId="{739761EE-11F5-499E-B4EE-39359BFCFB4B}" destId="{AB6E4A81-898A-4681-9C74-610C9F0762F5}" srcOrd="1" destOrd="0" presId="urn:microsoft.com/office/officeart/2005/8/layout/list1"/>
    <dgm:cxn modelId="{474BBBC8-B4B4-4138-BAC5-1B2185EE5DBF}" type="presParOf" srcId="{C2E2A392-C591-4A3C-B924-DFA6DA4FB2BF}" destId="{42DDF3FE-4994-43BC-9CC2-C5F7C8C4C7D8}" srcOrd="13" destOrd="0" presId="urn:microsoft.com/office/officeart/2005/8/layout/list1"/>
    <dgm:cxn modelId="{1B1BD1F9-F9DF-47CF-9075-FA928505C85D}" type="presParOf" srcId="{C2E2A392-C591-4A3C-B924-DFA6DA4FB2BF}" destId="{EF5C7A8F-B1B5-475D-995B-EF70DDF21A0A}" srcOrd="14" destOrd="0" presId="urn:microsoft.com/office/officeart/2005/8/layout/list1"/>
    <dgm:cxn modelId="{63D05CF9-1D33-4BAE-918A-30B76313E856}" type="presParOf" srcId="{C2E2A392-C591-4A3C-B924-DFA6DA4FB2BF}" destId="{A6CCDBC5-A004-46AA-B053-9CA2CBB210B0}" srcOrd="15" destOrd="0" presId="urn:microsoft.com/office/officeart/2005/8/layout/list1"/>
    <dgm:cxn modelId="{675049DE-A523-4CEC-A34B-0515A2976D53}" type="presParOf" srcId="{C2E2A392-C591-4A3C-B924-DFA6DA4FB2BF}" destId="{71C2AEFB-AF79-460E-89F0-40A68E364298}" srcOrd="16" destOrd="0" presId="urn:microsoft.com/office/officeart/2005/8/layout/list1"/>
    <dgm:cxn modelId="{C53AF2B0-1E52-4341-9B57-2A2D9476D802}" type="presParOf" srcId="{71C2AEFB-AF79-460E-89F0-40A68E364298}" destId="{996A8D6C-C1E5-4F49-9B48-D0CF5B4D4496}" srcOrd="0" destOrd="0" presId="urn:microsoft.com/office/officeart/2005/8/layout/list1"/>
    <dgm:cxn modelId="{0E8507E8-BF63-4C0F-B833-2BFA9C891C8F}" type="presParOf" srcId="{71C2AEFB-AF79-460E-89F0-40A68E364298}" destId="{000965CB-A606-4BFB-8054-40862DF66071}" srcOrd="1" destOrd="0" presId="urn:microsoft.com/office/officeart/2005/8/layout/list1"/>
    <dgm:cxn modelId="{3542B3EC-7C4A-4B0B-8846-585C9F0B17C6}" type="presParOf" srcId="{C2E2A392-C591-4A3C-B924-DFA6DA4FB2BF}" destId="{648295C6-6495-4299-8A75-1AC743C88DDB}" srcOrd="17" destOrd="0" presId="urn:microsoft.com/office/officeart/2005/8/layout/list1"/>
    <dgm:cxn modelId="{ACE1E1C6-A420-4170-B3BC-B98BE18F0203}" type="presParOf" srcId="{C2E2A392-C591-4A3C-B924-DFA6DA4FB2BF}" destId="{7556F4D7-F0DD-4EEC-BEB5-3816FAE21E7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188D2AB-94A5-450B-BA75-96AB1CCADC22}" type="doc">
      <dgm:prSet loTypeId="urn:microsoft.com/office/officeart/2005/8/layout/venn3" loCatId="relationship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s-PA"/>
        </a:p>
      </dgm:t>
    </dgm:pt>
    <dgm:pt modelId="{6634E620-0623-46EF-AAAB-C7604AF24B72}">
      <dgm:prSet phldrT="[Texto]"/>
      <dgm:spPr/>
      <dgm:t>
        <a:bodyPr/>
        <a:lstStyle/>
        <a:p>
          <a:r>
            <a:rPr lang="es-PA" dirty="0" smtClean="0"/>
            <a:t>Orientación</a:t>
          </a:r>
          <a:endParaRPr lang="es-PA" dirty="0"/>
        </a:p>
      </dgm:t>
    </dgm:pt>
    <dgm:pt modelId="{9CDD5671-CBCF-478A-BE56-C7AC4E46062E}" type="parTrans" cxnId="{2ECF2F8E-AC83-490C-ABE1-513A84ADA9E6}">
      <dgm:prSet/>
      <dgm:spPr/>
      <dgm:t>
        <a:bodyPr/>
        <a:lstStyle/>
        <a:p>
          <a:endParaRPr lang="es-PA"/>
        </a:p>
      </dgm:t>
    </dgm:pt>
    <dgm:pt modelId="{CAAAD856-7CB9-409C-82C1-8D8633E7954E}" type="sibTrans" cxnId="{2ECF2F8E-AC83-490C-ABE1-513A84ADA9E6}">
      <dgm:prSet/>
      <dgm:spPr/>
      <dgm:t>
        <a:bodyPr/>
        <a:lstStyle/>
        <a:p>
          <a:endParaRPr lang="es-PA"/>
        </a:p>
      </dgm:t>
    </dgm:pt>
    <dgm:pt modelId="{A180F220-2882-43E2-8773-873F3812DCA9}">
      <dgm:prSet phldrT="[Texto]"/>
      <dgm:spPr/>
      <dgm:t>
        <a:bodyPr/>
        <a:lstStyle/>
        <a:p>
          <a:r>
            <a:rPr lang="es-PA" dirty="0" smtClean="0"/>
            <a:t>Ventas</a:t>
          </a:r>
          <a:endParaRPr lang="es-PA" dirty="0"/>
        </a:p>
      </dgm:t>
    </dgm:pt>
    <dgm:pt modelId="{483029A1-1FA9-41E7-829B-E1298F2E1B4C}" type="parTrans" cxnId="{86120592-DAFD-4A89-98BA-20C1FB7ED320}">
      <dgm:prSet/>
      <dgm:spPr/>
      <dgm:t>
        <a:bodyPr/>
        <a:lstStyle/>
        <a:p>
          <a:endParaRPr lang="es-PA"/>
        </a:p>
      </dgm:t>
    </dgm:pt>
    <dgm:pt modelId="{387F74CD-F2A3-4C35-B299-144446E1CC55}" type="sibTrans" cxnId="{86120592-DAFD-4A89-98BA-20C1FB7ED320}">
      <dgm:prSet/>
      <dgm:spPr/>
      <dgm:t>
        <a:bodyPr/>
        <a:lstStyle/>
        <a:p>
          <a:endParaRPr lang="es-PA"/>
        </a:p>
      </dgm:t>
    </dgm:pt>
    <dgm:pt modelId="{DBD38620-48A4-4EB6-948E-E922418CCC50}">
      <dgm:prSet phldrT="[Texto]"/>
      <dgm:spPr/>
      <dgm:t>
        <a:bodyPr/>
        <a:lstStyle/>
        <a:p>
          <a:r>
            <a:rPr lang="es-PA" dirty="0" smtClean="0"/>
            <a:t>Contratos</a:t>
          </a:r>
          <a:endParaRPr lang="es-PA" dirty="0"/>
        </a:p>
      </dgm:t>
    </dgm:pt>
    <dgm:pt modelId="{4BA1ADB7-C088-4E22-AF7D-BACB46A146B4}" type="parTrans" cxnId="{FC6504C6-771E-4860-AFDF-E223702F35E9}">
      <dgm:prSet/>
      <dgm:spPr/>
      <dgm:t>
        <a:bodyPr/>
        <a:lstStyle/>
        <a:p>
          <a:endParaRPr lang="es-PA"/>
        </a:p>
      </dgm:t>
    </dgm:pt>
    <dgm:pt modelId="{6EDA8BFF-C1DA-48D4-8C17-F3A1F32055C3}" type="sibTrans" cxnId="{FC6504C6-771E-4860-AFDF-E223702F35E9}">
      <dgm:prSet/>
      <dgm:spPr/>
      <dgm:t>
        <a:bodyPr/>
        <a:lstStyle/>
        <a:p>
          <a:endParaRPr lang="es-PA"/>
        </a:p>
      </dgm:t>
    </dgm:pt>
    <dgm:pt modelId="{87D7AD89-EFE6-4679-8552-880533BBB1FB}">
      <dgm:prSet phldrT="[Texto]"/>
      <dgm:spPr/>
      <dgm:t>
        <a:bodyPr/>
        <a:lstStyle/>
        <a:p>
          <a:r>
            <a:rPr lang="es-PA" dirty="0" smtClean="0"/>
            <a:t>Comprador</a:t>
          </a:r>
          <a:endParaRPr lang="es-PA" dirty="0"/>
        </a:p>
      </dgm:t>
    </dgm:pt>
    <dgm:pt modelId="{A20DE462-0CD7-49EF-8FDD-FBB249123BF9}" type="parTrans" cxnId="{105F211D-7029-41F4-AE1F-3668B769447C}">
      <dgm:prSet/>
      <dgm:spPr/>
      <dgm:t>
        <a:bodyPr/>
        <a:lstStyle/>
        <a:p>
          <a:endParaRPr lang="es-PA"/>
        </a:p>
      </dgm:t>
    </dgm:pt>
    <dgm:pt modelId="{A9FD051E-49B2-4CD2-95BF-A11CAB3B77AE}" type="sibTrans" cxnId="{105F211D-7029-41F4-AE1F-3668B769447C}">
      <dgm:prSet/>
      <dgm:spPr/>
      <dgm:t>
        <a:bodyPr/>
        <a:lstStyle/>
        <a:p>
          <a:endParaRPr lang="es-PA"/>
        </a:p>
      </dgm:t>
    </dgm:pt>
    <dgm:pt modelId="{8171772E-7D3D-4CF4-A891-E1241EA6E00F}">
      <dgm:prSet/>
      <dgm:spPr/>
      <dgm:t>
        <a:bodyPr/>
        <a:lstStyle/>
        <a:p>
          <a:r>
            <a:rPr lang="es-PA" dirty="0" smtClean="0"/>
            <a:t>Programas</a:t>
          </a:r>
          <a:endParaRPr lang="es-PA" dirty="0"/>
        </a:p>
      </dgm:t>
    </dgm:pt>
    <dgm:pt modelId="{C7EF384C-9D54-45CC-8C33-5BF1DF4F3D08}" type="parTrans" cxnId="{75BF9FB0-19BF-4918-AAD3-C7937C7FC80C}">
      <dgm:prSet/>
      <dgm:spPr/>
      <dgm:t>
        <a:bodyPr/>
        <a:lstStyle/>
        <a:p>
          <a:endParaRPr lang="es-PA"/>
        </a:p>
      </dgm:t>
    </dgm:pt>
    <dgm:pt modelId="{D9FD9824-BB63-467B-BC24-C323FD18FC96}" type="sibTrans" cxnId="{75BF9FB0-19BF-4918-AAD3-C7937C7FC80C}">
      <dgm:prSet/>
      <dgm:spPr/>
      <dgm:t>
        <a:bodyPr/>
        <a:lstStyle/>
        <a:p>
          <a:endParaRPr lang="es-PA"/>
        </a:p>
      </dgm:t>
    </dgm:pt>
    <dgm:pt modelId="{613BB24B-BC48-43FE-A2B8-C849E8ECB88E}">
      <dgm:prSet/>
      <dgm:spPr/>
      <dgm:t>
        <a:bodyPr/>
        <a:lstStyle/>
        <a:p>
          <a:r>
            <a:rPr lang="es-PA" dirty="0" smtClean="0"/>
            <a:t>Alineamientos</a:t>
          </a:r>
          <a:endParaRPr lang="es-PA" dirty="0"/>
        </a:p>
      </dgm:t>
    </dgm:pt>
    <dgm:pt modelId="{9C6E24B5-5DAE-4AE6-B37D-00D3F04BFD9D}" type="parTrans" cxnId="{C6625A27-A9AA-473C-A833-FE85F5E6EA75}">
      <dgm:prSet/>
      <dgm:spPr/>
      <dgm:t>
        <a:bodyPr/>
        <a:lstStyle/>
        <a:p>
          <a:endParaRPr lang="es-PA"/>
        </a:p>
      </dgm:t>
    </dgm:pt>
    <dgm:pt modelId="{17F0C540-F6BD-4A00-80B1-D92E63FACC56}" type="sibTrans" cxnId="{C6625A27-A9AA-473C-A833-FE85F5E6EA75}">
      <dgm:prSet/>
      <dgm:spPr/>
      <dgm:t>
        <a:bodyPr/>
        <a:lstStyle/>
        <a:p>
          <a:endParaRPr lang="es-PA"/>
        </a:p>
      </dgm:t>
    </dgm:pt>
    <dgm:pt modelId="{424F7BC5-25E4-4760-8FDA-F8C61EFE0147}">
      <dgm:prSet/>
      <dgm:spPr/>
      <dgm:t>
        <a:bodyPr/>
        <a:lstStyle/>
        <a:p>
          <a:r>
            <a:rPr lang="es-PA" dirty="0" smtClean="0"/>
            <a:t>Planes</a:t>
          </a:r>
          <a:endParaRPr lang="es-PA" dirty="0"/>
        </a:p>
      </dgm:t>
    </dgm:pt>
    <dgm:pt modelId="{0D7CB5DB-56A1-4090-8C95-2694787EB2A5}" type="parTrans" cxnId="{31999790-70BB-46D0-8699-8702D5E185EF}">
      <dgm:prSet/>
      <dgm:spPr/>
      <dgm:t>
        <a:bodyPr/>
        <a:lstStyle/>
        <a:p>
          <a:endParaRPr lang="es-PA"/>
        </a:p>
      </dgm:t>
    </dgm:pt>
    <dgm:pt modelId="{FBB99992-FA75-4E16-ADDA-3FB83B3C40AD}" type="sibTrans" cxnId="{31999790-70BB-46D0-8699-8702D5E185EF}">
      <dgm:prSet/>
      <dgm:spPr/>
      <dgm:t>
        <a:bodyPr/>
        <a:lstStyle/>
        <a:p>
          <a:endParaRPr lang="es-PA"/>
        </a:p>
      </dgm:t>
    </dgm:pt>
    <dgm:pt modelId="{115BA43D-68AE-46CC-8D54-7F0BC6025414}" type="pres">
      <dgm:prSet presAssocID="{A188D2AB-94A5-450B-BA75-96AB1CCADC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37E40-D450-43EA-B330-2990A27A79A2}" type="pres">
      <dgm:prSet presAssocID="{6634E620-0623-46EF-AAAB-C7604AF24B72}" presName="Name5" presStyleLbl="vennNode1" presStyleIdx="0" presStyleCnt="7" custLinFactX="25320" custLinFactNeighborX="100000" custLinFactNeighborY="-32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3DFB25-F1C4-4FE3-A78E-0B606F17404F}" type="pres">
      <dgm:prSet presAssocID="{CAAAD856-7CB9-409C-82C1-8D8633E7954E}" presName="space" presStyleCnt="0"/>
      <dgm:spPr/>
    </dgm:pt>
    <dgm:pt modelId="{0286F60A-C9BE-430B-BBFD-DE172EC7EB6E}" type="pres">
      <dgm:prSet presAssocID="{A180F220-2882-43E2-8773-873F3812DCA9}" presName="Name5" presStyleLbl="vennNode1" presStyleIdx="1" presStyleCnt="7" custLinFactX="10905" custLinFactNeighborX="100000" custLinFactNeighborY="27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18C5E-C586-433D-BA1E-8A23E1EDDE1F}" type="pres">
      <dgm:prSet presAssocID="{387F74CD-F2A3-4C35-B299-144446E1CC55}" presName="space" presStyleCnt="0"/>
      <dgm:spPr/>
    </dgm:pt>
    <dgm:pt modelId="{2824CEC7-80DB-4CE3-A4EF-B13AB258B9AA}" type="pres">
      <dgm:prSet presAssocID="{DBD38620-48A4-4EB6-948E-E922418CCC50}" presName="Name5" presStyleLbl="vennNode1" presStyleIdx="2" presStyleCnt="7" custLinFactX="6578" custLinFactNeighborX="100000" custLinFactNeighborY="-22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154DC-7EB4-485B-B4C4-3EC4CE6A7576}" type="pres">
      <dgm:prSet presAssocID="{6EDA8BFF-C1DA-48D4-8C17-F3A1F32055C3}" presName="space" presStyleCnt="0"/>
      <dgm:spPr/>
    </dgm:pt>
    <dgm:pt modelId="{16EC59AD-EDA8-4F8C-92EE-BF87FF4BD580}" type="pres">
      <dgm:prSet presAssocID="{8171772E-7D3D-4CF4-A891-E1241EA6E00F}" presName="Name5" presStyleLbl="vennNode1" presStyleIdx="3" presStyleCnt="7" custLinFactX="2253" custLinFactNeighborX="100000" custLinFactNeighborY="32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DDF4E-AEB1-4F05-BB0C-287D32B0EC05}" type="pres">
      <dgm:prSet presAssocID="{D9FD9824-BB63-467B-BC24-C323FD18FC96}" presName="space" presStyleCnt="0"/>
      <dgm:spPr/>
    </dgm:pt>
    <dgm:pt modelId="{C8EE4380-CEAD-4584-B27D-52180389810C}" type="pres">
      <dgm:prSet presAssocID="{613BB24B-BC48-43FE-A2B8-C849E8ECB88E}" presName="Name5" presStyleLbl="vennNode1" presStyleIdx="4" presStyleCnt="7" custLinFactNeighborX="64411" custLinFactNeighborY="-1755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633B817-1615-41B9-9E02-F54CA58A73AA}" type="pres">
      <dgm:prSet presAssocID="{17F0C540-F6BD-4A00-80B1-D92E63FACC56}" presName="space" presStyleCnt="0"/>
      <dgm:spPr/>
    </dgm:pt>
    <dgm:pt modelId="{AF482095-5B73-4E15-9625-C51C6C9DF5D2}" type="pres">
      <dgm:prSet presAssocID="{424F7BC5-25E4-4760-8FDA-F8C61EFE0147}" presName="Name5" presStyleLbl="vennNode1" presStyleIdx="5" presStyleCnt="7" custLinFactNeighborX="-7667" custLinFactNeighborY="2280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32BE466-2257-401C-A6CE-D6E4E0F119A5}" type="pres">
      <dgm:prSet presAssocID="{FBB99992-FA75-4E16-ADDA-3FB83B3C40AD}" presName="space" presStyleCnt="0"/>
      <dgm:spPr/>
    </dgm:pt>
    <dgm:pt modelId="{9F90A186-43F7-47BA-9B7A-43AF4FA9B5D3}" type="pres">
      <dgm:prSet presAssocID="{87D7AD89-EFE6-4679-8552-880533BBB1FB}" presName="Name5" presStyleLbl="vennNode1" presStyleIdx="6" presStyleCnt="7" custLinFactNeighborX="-54520" custLinFactNeighborY="-12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5F211D-7029-41F4-AE1F-3668B769447C}" srcId="{A188D2AB-94A5-450B-BA75-96AB1CCADC22}" destId="{87D7AD89-EFE6-4679-8552-880533BBB1FB}" srcOrd="6" destOrd="0" parTransId="{A20DE462-0CD7-49EF-8FDD-FBB249123BF9}" sibTransId="{A9FD051E-49B2-4CD2-95BF-A11CAB3B77AE}"/>
    <dgm:cxn modelId="{C6625A27-A9AA-473C-A833-FE85F5E6EA75}" srcId="{A188D2AB-94A5-450B-BA75-96AB1CCADC22}" destId="{613BB24B-BC48-43FE-A2B8-C849E8ECB88E}" srcOrd="4" destOrd="0" parTransId="{9C6E24B5-5DAE-4AE6-B37D-00D3F04BFD9D}" sibTransId="{17F0C540-F6BD-4A00-80B1-D92E63FACC56}"/>
    <dgm:cxn modelId="{2263486C-23F4-4769-BC98-FF3423A8CAEF}" type="presOf" srcId="{A188D2AB-94A5-450B-BA75-96AB1CCADC22}" destId="{115BA43D-68AE-46CC-8D54-7F0BC6025414}" srcOrd="0" destOrd="0" presId="urn:microsoft.com/office/officeart/2005/8/layout/venn3"/>
    <dgm:cxn modelId="{7D9700C5-E852-4688-8114-04337846C1EF}" type="presOf" srcId="{613BB24B-BC48-43FE-A2B8-C849E8ECB88E}" destId="{C8EE4380-CEAD-4584-B27D-52180389810C}" srcOrd="0" destOrd="0" presId="urn:microsoft.com/office/officeart/2005/8/layout/venn3"/>
    <dgm:cxn modelId="{31999790-70BB-46D0-8699-8702D5E185EF}" srcId="{A188D2AB-94A5-450B-BA75-96AB1CCADC22}" destId="{424F7BC5-25E4-4760-8FDA-F8C61EFE0147}" srcOrd="5" destOrd="0" parTransId="{0D7CB5DB-56A1-4090-8C95-2694787EB2A5}" sibTransId="{FBB99992-FA75-4E16-ADDA-3FB83B3C40AD}"/>
    <dgm:cxn modelId="{94C0F167-4E22-4FA3-85DE-60C653CCCEE2}" type="presOf" srcId="{424F7BC5-25E4-4760-8FDA-F8C61EFE0147}" destId="{AF482095-5B73-4E15-9625-C51C6C9DF5D2}" srcOrd="0" destOrd="0" presId="urn:microsoft.com/office/officeart/2005/8/layout/venn3"/>
    <dgm:cxn modelId="{50A93201-0380-4195-BD5E-B086E4EC3830}" type="presOf" srcId="{87D7AD89-EFE6-4679-8552-880533BBB1FB}" destId="{9F90A186-43F7-47BA-9B7A-43AF4FA9B5D3}" srcOrd="0" destOrd="0" presId="urn:microsoft.com/office/officeart/2005/8/layout/venn3"/>
    <dgm:cxn modelId="{06337511-78EC-4875-914B-59DFB2898A95}" type="presOf" srcId="{6634E620-0623-46EF-AAAB-C7604AF24B72}" destId="{59137E40-D450-43EA-B330-2990A27A79A2}" srcOrd="0" destOrd="0" presId="urn:microsoft.com/office/officeart/2005/8/layout/venn3"/>
    <dgm:cxn modelId="{28B0BA91-39AE-41D5-BF58-A6815520D16A}" type="presOf" srcId="{8171772E-7D3D-4CF4-A891-E1241EA6E00F}" destId="{16EC59AD-EDA8-4F8C-92EE-BF87FF4BD580}" srcOrd="0" destOrd="0" presId="urn:microsoft.com/office/officeart/2005/8/layout/venn3"/>
    <dgm:cxn modelId="{75BF9FB0-19BF-4918-AAD3-C7937C7FC80C}" srcId="{A188D2AB-94A5-450B-BA75-96AB1CCADC22}" destId="{8171772E-7D3D-4CF4-A891-E1241EA6E00F}" srcOrd="3" destOrd="0" parTransId="{C7EF384C-9D54-45CC-8C33-5BF1DF4F3D08}" sibTransId="{D9FD9824-BB63-467B-BC24-C323FD18FC96}"/>
    <dgm:cxn modelId="{2ECF2F8E-AC83-490C-ABE1-513A84ADA9E6}" srcId="{A188D2AB-94A5-450B-BA75-96AB1CCADC22}" destId="{6634E620-0623-46EF-AAAB-C7604AF24B72}" srcOrd="0" destOrd="0" parTransId="{9CDD5671-CBCF-478A-BE56-C7AC4E46062E}" sibTransId="{CAAAD856-7CB9-409C-82C1-8D8633E7954E}"/>
    <dgm:cxn modelId="{86120592-DAFD-4A89-98BA-20C1FB7ED320}" srcId="{A188D2AB-94A5-450B-BA75-96AB1CCADC22}" destId="{A180F220-2882-43E2-8773-873F3812DCA9}" srcOrd="1" destOrd="0" parTransId="{483029A1-1FA9-41E7-829B-E1298F2E1B4C}" sibTransId="{387F74CD-F2A3-4C35-B299-144446E1CC55}"/>
    <dgm:cxn modelId="{FC6504C6-771E-4860-AFDF-E223702F35E9}" srcId="{A188D2AB-94A5-450B-BA75-96AB1CCADC22}" destId="{DBD38620-48A4-4EB6-948E-E922418CCC50}" srcOrd="2" destOrd="0" parTransId="{4BA1ADB7-C088-4E22-AF7D-BACB46A146B4}" sibTransId="{6EDA8BFF-C1DA-48D4-8C17-F3A1F32055C3}"/>
    <dgm:cxn modelId="{BEA8F9B7-BF8C-4B0E-9834-E43D3703761E}" type="presOf" srcId="{DBD38620-48A4-4EB6-948E-E922418CCC50}" destId="{2824CEC7-80DB-4CE3-A4EF-B13AB258B9AA}" srcOrd="0" destOrd="0" presId="urn:microsoft.com/office/officeart/2005/8/layout/venn3"/>
    <dgm:cxn modelId="{2E57F2CA-2AE8-44C0-B83C-601EE8DFFCD6}" type="presOf" srcId="{A180F220-2882-43E2-8773-873F3812DCA9}" destId="{0286F60A-C9BE-430B-BBFD-DE172EC7EB6E}" srcOrd="0" destOrd="0" presId="urn:microsoft.com/office/officeart/2005/8/layout/venn3"/>
    <dgm:cxn modelId="{1E716932-FB33-44A7-9170-F40975D8E695}" type="presParOf" srcId="{115BA43D-68AE-46CC-8D54-7F0BC6025414}" destId="{59137E40-D450-43EA-B330-2990A27A79A2}" srcOrd="0" destOrd="0" presId="urn:microsoft.com/office/officeart/2005/8/layout/venn3"/>
    <dgm:cxn modelId="{FB5620C7-50EB-4559-B4EE-AFB79BBE4A6B}" type="presParOf" srcId="{115BA43D-68AE-46CC-8D54-7F0BC6025414}" destId="{173DFB25-F1C4-4FE3-A78E-0B606F17404F}" srcOrd="1" destOrd="0" presId="urn:microsoft.com/office/officeart/2005/8/layout/venn3"/>
    <dgm:cxn modelId="{F127C66F-FB7C-42DD-8BA8-182D711648E2}" type="presParOf" srcId="{115BA43D-68AE-46CC-8D54-7F0BC6025414}" destId="{0286F60A-C9BE-430B-BBFD-DE172EC7EB6E}" srcOrd="2" destOrd="0" presId="urn:microsoft.com/office/officeart/2005/8/layout/venn3"/>
    <dgm:cxn modelId="{F2ACA7DB-34D0-485E-ACDB-89521B41031A}" type="presParOf" srcId="{115BA43D-68AE-46CC-8D54-7F0BC6025414}" destId="{74F18C5E-C586-433D-BA1E-8A23E1EDDE1F}" srcOrd="3" destOrd="0" presId="urn:microsoft.com/office/officeart/2005/8/layout/venn3"/>
    <dgm:cxn modelId="{3391443F-4738-4B3E-B7A4-85F6CC9ACDD0}" type="presParOf" srcId="{115BA43D-68AE-46CC-8D54-7F0BC6025414}" destId="{2824CEC7-80DB-4CE3-A4EF-B13AB258B9AA}" srcOrd="4" destOrd="0" presId="urn:microsoft.com/office/officeart/2005/8/layout/venn3"/>
    <dgm:cxn modelId="{B91A3078-C882-42EC-A02E-53DB9B8E684B}" type="presParOf" srcId="{115BA43D-68AE-46CC-8D54-7F0BC6025414}" destId="{297154DC-7EB4-485B-B4C4-3EC4CE6A7576}" srcOrd="5" destOrd="0" presId="urn:microsoft.com/office/officeart/2005/8/layout/venn3"/>
    <dgm:cxn modelId="{9AA2DF57-2DB9-416D-895B-603058EBDEFA}" type="presParOf" srcId="{115BA43D-68AE-46CC-8D54-7F0BC6025414}" destId="{16EC59AD-EDA8-4F8C-92EE-BF87FF4BD580}" srcOrd="6" destOrd="0" presId="urn:microsoft.com/office/officeart/2005/8/layout/venn3"/>
    <dgm:cxn modelId="{8197209E-2E53-482B-8E4C-45B2159E0CE8}" type="presParOf" srcId="{115BA43D-68AE-46CC-8D54-7F0BC6025414}" destId="{B97DDF4E-AEB1-4F05-BB0C-287D32B0EC05}" srcOrd="7" destOrd="0" presId="urn:microsoft.com/office/officeart/2005/8/layout/venn3"/>
    <dgm:cxn modelId="{78331947-2587-478C-A57C-77C7C6E8EF8F}" type="presParOf" srcId="{115BA43D-68AE-46CC-8D54-7F0BC6025414}" destId="{C8EE4380-CEAD-4584-B27D-52180389810C}" srcOrd="8" destOrd="0" presId="urn:microsoft.com/office/officeart/2005/8/layout/venn3"/>
    <dgm:cxn modelId="{53AAD58C-668F-4878-9368-2F613642A2D3}" type="presParOf" srcId="{115BA43D-68AE-46CC-8D54-7F0BC6025414}" destId="{A633B817-1615-41B9-9E02-F54CA58A73AA}" srcOrd="9" destOrd="0" presId="urn:microsoft.com/office/officeart/2005/8/layout/venn3"/>
    <dgm:cxn modelId="{25094CDF-0264-467E-9BC0-EF38DA9804AE}" type="presParOf" srcId="{115BA43D-68AE-46CC-8D54-7F0BC6025414}" destId="{AF482095-5B73-4E15-9625-C51C6C9DF5D2}" srcOrd="10" destOrd="0" presId="urn:microsoft.com/office/officeart/2005/8/layout/venn3"/>
    <dgm:cxn modelId="{4A34C6FE-0AF2-4D92-9ED7-4EBD0FA17300}" type="presParOf" srcId="{115BA43D-68AE-46CC-8D54-7F0BC6025414}" destId="{532BE466-2257-401C-A6CE-D6E4E0F119A5}" srcOrd="11" destOrd="0" presId="urn:microsoft.com/office/officeart/2005/8/layout/venn3"/>
    <dgm:cxn modelId="{CE94FD26-F72C-4ECA-8024-743D7FCBA1B8}" type="presParOf" srcId="{115BA43D-68AE-46CC-8D54-7F0BC6025414}" destId="{9F90A186-43F7-47BA-9B7A-43AF4FA9B5D3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0BE9820-DC93-4980-A062-B0BE767E9F03}" type="doc">
      <dgm:prSet loTypeId="urn:microsoft.com/office/officeart/2005/8/layout/arrow2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PA"/>
        </a:p>
      </dgm:t>
    </dgm:pt>
    <dgm:pt modelId="{372A82A1-D610-4A83-A8B2-59C04E80AE71}">
      <dgm:prSet phldrT="[Texto]"/>
      <dgm:spPr/>
      <dgm:t>
        <a:bodyPr/>
        <a:lstStyle/>
        <a:p>
          <a:r>
            <a:rPr lang="es-PA" dirty="0" smtClean="0"/>
            <a:t>Plan</a:t>
          </a:r>
          <a:endParaRPr lang="es-PA" dirty="0"/>
        </a:p>
      </dgm:t>
    </dgm:pt>
    <dgm:pt modelId="{C7398F16-4AC5-4A77-A3A4-4439351DD3B3}" type="parTrans" cxnId="{8B9BD007-DA68-4018-BBCF-84580B976C2B}">
      <dgm:prSet/>
      <dgm:spPr/>
      <dgm:t>
        <a:bodyPr/>
        <a:lstStyle/>
        <a:p>
          <a:endParaRPr lang="es-PA"/>
        </a:p>
      </dgm:t>
    </dgm:pt>
    <dgm:pt modelId="{32A7D7FA-BEE9-4E4B-8957-EA592FB9C215}" type="sibTrans" cxnId="{8B9BD007-DA68-4018-BBCF-84580B976C2B}">
      <dgm:prSet/>
      <dgm:spPr/>
      <dgm:t>
        <a:bodyPr/>
        <a:lstStyle/>
        <a:p>
          <a:endParaRPr lang="es-PA"/>
        </a:p>
      </dgm:t>
    </dgm:pt>
    <dgm:pt modelId="{8BA95BB6-649E-43B7-958E-B549C5317BA1}">
      <dgm:prSet phldrT="[Texto]"/>
      <dgm:spPr/>
      <dgm:t>
        <a:bodyPr/>
        <a:lstStyle/>
        <a:p>
          <a:r>
            <a:rPr lang="es-PA" dirty="0" smtClean="0"/>
            <a:t>Diseño</a:t>
          </a:r>
          <a:endParaRPr lang="es-PA" dirty="0"/>
        </a:p>
      </dgm:t>
    </dgm:pt>
    <dgm:pt modelId="{AD42F3AB-B038-4B0C-8FA6-AE0DCB7DF919}" type="parTrans" cxnId="{269DA3C7-A784-4EDE-8200-90526CDC4498}">
      <dgm:prSet/>
      <dgm:spPr/>
      <dgm:t>
        <a:bodyPr/>
        <a:lstStyle/>
        <a:p>
          <a:endParaRPr lang="es-PA"/>
        </a:p>
      </dgm:t>
    </dgm:pt>
    <dgm:pt modelId="{2BD73D46-EAA2-43C2-B9C7-A1609A0B2657}" type="sibTrans" cxnId="{269DA3C7-A784-4EDE-8200-90526CDC4498}">
      <dgm:prSet/>
      <dgm:spPr/>
      <dgm:t>
        <a:bodyPr/>
        <a:lstStyle/>
        <a:p>
          <a:endParaRPr lang="es-PA"/>
        </a:p>
      </dgm:t>
    </dgm:pt>
    <dgm:pt modelId="{C8DCCEB7-B361-461B-97E0-2EF520BB8623}">
      <dgm:prSet/>
      <dgm:spPr/>
      <dgm:t>
        <a:bodyPr/>
        <a:lstStyle/>
        <a:p>
          <a:r>
            <a:rPr lang="es-PA" dirty="0" smtClean="0"/>
            <a:t>Dinero</a:t>
          </a:r>
          <a:endParaRPr lang="es-PA" dirty="0"/>
        </a:p>
      </dgm:t>
    </dgm:pt>
    <dgm:pt modelId="{9F24BC6B-0FB5-4006-B115-38CA38001776}" type="parTrans" cxnId="{A8E5778A-72D7-4DC9-B8DC-1E85A823BF43}">
      <dgm:prSet/>
      <dgm:spPr/>
      <dgm:t>
        <a:bodyPr/>
        <a:lstStyle/>
        <a:p>
          <a:endParaRPr lang="es-PA"/>
        </a:p>
      </dgm:t>
    </dgm:pt>
    <dgm:pt modelId="{7375F0E1-15F1-4811-BAD3-008D630F9635}" type="sibTrans" cxnId="{A8E5778A-72D7-4DC9-B8DC-1E85A823BF43}">
      <dgm:prSet/>
      <dgm:spPr/>
      <dgm:t>
        <a:bodyPr/>
        <a:lstStyle/>
        <a:p>
          <a:endParaRPr lang="es-PA"/>
        </a:p>
      </dgm:t>
    </dgm:pt>
    <dgm:pt modelId="{07742586-A396-4947-B3C1-9F1EB645D733}">
      <dgm:prSet/>
      <dgm:spPr/>
      <dgm:t>
        <a:bodyPr/>
        <a:lstStyle/>
        <a:p>
          <a:r>
            <a:rPr lang="es-PA" dirty="0" smtClean="0"/>
            <a:t>Resultados</a:t>
          </a:r>
          <a:endParaRPr lang="es-PA" dirty="0"/>
        </a:p>
      </dgm:t>
    </dgm:pt>
    <dgm:pt modelId="{EFB5DAA8-6DA7-4D36-951B-B054BC0D6611}" type="parTrans" cxnId="{C34D02C9-2717-4E40-8F60-40BA6ADD8B72}">
      <dgm:prSet/>
      <dgm:spPr/>
      <dgm:t>
        <a:bodyPr/>
        <a:lstStyle/>
        <a:p>
          <a:endParaRPr lang="es-PA"/>
        </a:p>
      </dgm:t>
    </dgm:pt>
    <dgm:pt modelId="{C842BD93-5D85-469D-93B2-54AFB7F73C73}" type="sibTrans" cxnId="{C34D02C9-2717-4E40-8F60-40BA6ADD8B72}">
      <dgm:prSet/>
      <dgm:spPr/>
      <dgm:t>
        <a:bodyPr/>
        <a:lstStyle/>
        <a:p>
          <a:endParaRPr lang="es-PA"/>
        </a:p>
      </dgm:t>
    </dgm:pt>
    <dgm:pt modelId="{3A021A4F-C9F0-4A25-99BC-C706679BA97F}">
      <dgm:prSet phldrT="[Texto]"/>
      <dgm:spPr/>
      <dgm:t>
        <a:bodyPr/>
        <a:lstStyle/>
        <a:p>
          <a:r>
            <a:rPr lang="es-PA" dirty="0" smtClean="0"/>
            <a:t>Ingresos</a:t>
          </a:r>
          <a:endParaRPr lang="es-PA" dirty="0"/>
        </a:p>
      </dgm:t>
    </dgm:pt>
    <dgm:pt modelId="{E624375D-51FF-4BCC-B439-D3C5D78A42A3}" type="parTrans" cxnId="{B7DD85EA-EB37-4E53-98A2-6D9EAF6F1019}">
      <dgm:prSet/>
      <dgm:spPr/>
      <dgm:t>
        <a:bodyPr/>
        <a:lstStyle/>
        <a:p>
          <a:endParaRPr lang="es-PA"/>
        </a:p>
      </dgm:t>
    </dgm:pt>
    <dgm:pt modelId="{E0FFC97B-9D3B-4D7C-AEAA-BEC71EA9F8AE}" type="sibTrans" cxnId="{B7DD85EA-EB37-4E53-98A2-6D9EAF6F1019}">
      <dgm:prSet/>
      <dgm:spPr/>
      <dgm:t>
        <a:bodyPr/>
        <a:lstStyle/>
        <a:p>
          <a:endParaRPr lang="es-PA"/>
        </a:p>
      </dgm:t>
    </dgm:pt>
    <dgm:pt modelId="{15F28608-1E0F-4FA0-8833-3D80254C2EB9}" type="pres">
      <dgm:prSet presAssocID="{70BE9820-DC93-4980-A062-B0BE767E9F0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F1849C-F924-4046-8140-57AA61D400B5}" type="pres">
      <dgm:prSet presAssocID="{70BE9820-DC93-4980-A062-B0BE767E9F03}" presName="arrow" presStyleLbl="bgShp" presStyleIdx="0" presStyleCnt="1" custLinFactNeighborY="368"/>
      <dgm:spPr/>
      <dgm:t>
        <a:bodyPr/>
        <a:lstStyle/>
        <a:p>
          <a:endParaRPr lang="es-PA"/>
        </a:p>
      </dgm:t>
    </dgm:pt>
    <dgm:pt modelId="{2510DC5C-BDAB-4E9A-BF5A-21C5A63B0DDC}" type="pres">
      <dgm:prSet presAssocID="{70BE9820-DC93-4980-A062-B0BE767E9F03}" presName="arrowDiagram5" presStyleCnt="0"/>
      <dgm:spPr/>
    </dgm:pt>
    <dgm:pt modelId="{5BC68804-0B03-4EE9-87C0-C4B0B4562ADB}" type="pres">
      <dgm:prSet presAssocID="{372A82A1-D610-4A83-A8B2-59C04E80AE71}" presName="bullet5a" presStyleLbl="node1" presStyleIdx="0" presStyleCnt="5"/>
      <dgm:spPr/>
    </dgm:pt>
    <dgm:pt modelId="{78ABA87B-72B4-4BE4-98C8-A53E140A5507}" type="pres">
      <dgm:prSet presAssocID="{372A82A1-D610-4A83-A8B2-59C04E80AE7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7BC81-3C73-4277-B270-CDE0EE0AFD2E}" type="pres">
      <dgm:prSet presAssocID="{8BA95BB6-649E-43B7-958E-B549C5317BA1}" presName="bullet5b" presStyleLbl="node1" presStyleIdx="1" presStyleCnt="5"/>
      <dgm:spPr/>
    </dgm:pt>
    <dgm:pt modelId="{3A424599-7884-4245-99F4-DE4BB1810458}" type="pres">
      <dgm:prSet presAssocID="{8BA95BB6-649E-43B7-958E-B549C5317BA1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B055F-AABA-445F-B441-8A5151928AFA}" type="pres">
      <dgm:prSet presAssocID="{3A021A4F-C9F0-4A25-99BC-C706679BA97F}" presName="bullet5c" presStyleLbl="node1" presStyleIdx="2" presStyleCnt="5"/>
      <dgm:spPr/>
    </dgm:pt>
    <dgm:pt modelId="{6BDD8D53-0E3C-4CD2-AFBB-E8B49CC7F129}" type="pres">
      <dgm:prSet presAssocID="{3A021A4F-C9F0-4A25-99BC-C706679BA97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E15EBB5-73B7-4705-BEF9-0E0034FD7202}" type="pres">
      <dgm:prSet presAssocID="{07742586-A396-4947-B3C1-9F1EB645D733}" presName="bullet5d" presStyleLbl="node1" presStyleIdx="3" presStyleCnt="5"/>
      <dgm:spPr/>
    </dgm:pt>
    <dgm:pt modelId="{58DB70BF-C7FB-4566-A6C9-3920FA81B0F7}" type="pres">
      <dgm:prSet presAssocID="{07742586-A396-4947-B3C1-9F1EB645D733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96D82D7-DF19-4583-8487-53ADB74F4A9C}" type="pres">
      <dgm:prSet presAssocID="{C8DCCEB7-B361-461B-97E0-2EF520BB8623}" presName="bullet5e" presStyleLbl="node1" presStyleIdx="4" presStyleCnt="5"/>
      <dgm:spPr/>
    </dgm:pt>
    <dgm:pt modelId="{C069A69B-01CB-4B9A-BE10-2D99B9992FBD}" type="pres">
      <dgm:prSet presAssocID="{C8DCCEB7-B361-461B-97E0-2EF520BB8623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9BD007-DA68-4018-BBCF-84580B976C2B}" srcId="{70BE9820-DC93-4980-A062-B0BE767E9F03}" destId="{372A82A1-D610-4A83-A8B2-59C04E80AE71}" srcOrd="0" destOrd="0" parTransId="{C7398F16-4AC5-4A77-A3A4-4439351DD3B3}" sibTransId="{32A7D7FA-BEE9-4E4B-8957-EA592FB9C215}"/>
    <dgm:cxn modelId="{F2422E59-824B-481C-872F-73FF30560244}" type="presOf" srcId="{70BE9820-DC93-4980-A062-B0BE767E9F03}" destId="{15F28608-1E0F-4FA0-8833-3D80254C2EB9}" srcOrd="0" destOrd="0" presId="urn:microsoft.com/office/officeart/2005/8/layout/arrow2"/>
    <dgm:cxn modelId="{E16D81FF-4844-485A-9FB9-42CEE62C39FE}" type="presOf" srcId="{372A82A1-D610-4A83-A8B2-59C04E80AE71}" destId="{78ABA87B-72B4-4BE4-98C8-A53E140A5507}" srcOrd="0" destOrd="0" presId="urn:microsoft.com/office/officeart/2005/8/layout/arrow2"/>
    <dgm:cxn modelId="{C34D02C9-2717-4E40-8F60-40BA6ADD8B72}" srcId="{70BE9820-DC93-4980-A062-B0BE767E9F03}" destId="{07742586-A396-4947-B3C1-9F1EB645D733}" srcOrd="3" destOrd="0" parTransId="{EFB5DAA8-6DA7-4D36-951B-B054BC0D6611}" sibTransId="{C842BD93-5D85-469D-93B2-54AFB7F73C73}"/>
    <dgm:cxn modelId="{271F02D5-B0B4-4611-9ED9-0392C1E9D81B}" type="presOf" srcId="{3A021A4F-C9F0-4A25-99BC-C706679BA97F}" destId="{6BDD8D53-0E3C-4CD2-AFBB-E8B49CC7F129}" srcOrd="0" destOrd="0" presId="urn:microsoft.com/office/officeart/2005/8/layout/arrow2"/>
    <dgm:cxn modelId="{269DA3C7-A784-4EDE-8200-90526CDC4498}" srcId="{70BE9820-DC93-4980-A062-B0BE767E9F03}" destId="{8BA95BB6-649E-43B7-958E-B549C5317BA1}" srcOrd="1" destOrd="0" parTransId="{AD42F3AB-B038-4B0C-8FA6-AE0DCB7DF919}" sibTransId="{2BD73D46-EAA2-43C2-B9C7-A1609A0B2657}"/>
    <dgm:cxn modelId="{C30FE7E6-D228-4830-8DAB-E09B4BED5F21}" type="presOf" srcId="{C8DCCEB7-B361-461B-97E0-2EF520BB8623}" destId="{C069A69B-01CB-4B9A-BE10-2D99B9992FBD}" srcOrd="0" destOrd="0" presId="urn:microsoft.com/office/officeart/2005/8/layout/arrow2"/>
    <dgm:cxn modelId="{A8E5778A-72D7-4DC9-B8DC-1E85A823BF43}" srcId="{70BE9820-DC93-4980-A062-B0BE767E9F03}" destId="{C8DCCEB7-B361-461B-97E0-2EF520BB8623}" srcOrd="4" destOrd="0" parTransId="{9F24BC6B-0FB5-4006-B115-38CA38001776}" sibTransId="{7375F0E1-15F1-4811-BAD3-008D630F9635}"/>
    <dgm:cxn modelId="{B7DD85EA-EB37-4E53-98A2-6D9EAF6F1019}" srcId="{70BE9820-DC93-4980-A062-B0BE767E9F03}" destId="{3A021A4F-C9F0-4A25-99BC-C706679BA97F}" srcOrd="2" destOrd="0" parTransId="{E624375D-51FF-4BCC-B439-D3C5D78A42A3}" sibTransId="{E0FFC97B-9D3B-4D7C-AEAA-BEC71EA9F8AE}"/>
    <dgm:cxn modelId="{B8304E09-B952-410B-B195-EB1BF938BCCF}" type="presOf" srcId="{8BA95BB6-649E-43B7-958E-B549C5317BA1}" destId="{3A424599-7884-4245-99F4-DE4BB1810458}" srcOrd="0" destOrd="0" presId="urn:microsoft.com/office/officeart/2005/8/layout/arrow2"/>
    <dgm:cxn modelId="{E5F38965-D9A9-4F4F-BE9A-E4EC36D8A907}" type="presOf" srcId="{07742586-A396-4947-B3C1-9F1EB645D733}" destId="{58DB70BF-C7FB-4566-A6C9-3920FA81B0F7}" srcOrd="0" destOrd="0" presId="urn:microsoft.com/office/officeart/2005/8/layout/arrow2"/>
    <dgm:cxn modelId="{13C2D907-A042-441A-B0C3-03E4D9F40404}" type="presParOf" srcId="{15F28608-1E0F-4FA0-8833-3D80254C2EB9}" destId="{47F1849C-F924-4046-8140-57AA61D400B5}" srcOrd="0" destOrd="0" presId="urn:microsoft.com/office/officeart/2005/8/layout/arrow2"/>
    <dgm:cxn modelId="{21B900B4-1989-4748-84FB-CB603DF96637}" type="presParOf" srcId="{15F28608-1E0F-4FA0-8833-3D80254C2EB9}" destId="{2510DC5C-BDAB-4E9A-BF5A-21C5A63B0DDC}" srcOrd="1" destOrd="0" presId="urn:microsoft.com/office/officeart/2005/8/layout/arrow2"/>
    <dgm:cxn modelId="{B32177CE-DAB6-4944-9F7E-FC0D1537583C}" type="presParOf" srcId="{2510DC5C-BDAB-4E9A-BF5A-21C5A63B0DDC}" destId="{5BC68804-0B03-4EE9-87C0-C4B0B4562ADB}" srcOrd="0" destOrd="0" presId="urn:microsoft.com/office/officeart/2005/8/layout/arrow2"/>
    <dgm:cxn modelId="{BF1671C4-D9E8-4503-B190-B64661C491B9}" type="presParOf" srcId="{2510DC5C-BDAB-4E9A-BF5A-21C5A63B0DDC}" destId="{78ABA87B-72B4-4BE4-98C8-A53E140A5507}" srcOrd="1" destOrd="0" presId="urn:microsoft.com/office/officeart/2005/8/layout/arrow2"/>
    <dgm:cxn modelId="{73A0F6EF-215E-4DFE-8F19-C935D0AF4A7A}" type="presParOf" srcId="{2510DC5C-BDAB-4E9A-BF5A-21C5A63B0DDC}" destId="{3637BC81-3C73-4277-B270-CDE0EE0AFD2E}" srcOrd="2" destOrd="0" presId="urn:microsoft.com/office/officeart/2005/8/layout/arrow2"/>
    <dgm:cxn modelId="{57855718-E607-4412-9198-32417E32E269}" type="presParOf" srcId="{2510DC5C-BDAB-4E9A-BF5A-21C5A63B0DDC}" destId="{3A424599-7884-4245-99F4-DE4BB1810458}" srcOrd="3" destOrd="0" presId="urn:microsoft.com/office/officeart/2005/8/layout/arrow2"/>
    <dgm:cxn modelId="{B1D91C54-596E-4F5D-B4A3-15E9B34481CA}" type="presParOf" srcId="{2510DC5C-BDAB-4E9A-BF5A-21C5A63B0DDC}" destId="{8FAB055F-AABA-445F-B441-8A5151928AFA}" srcOrd="4" destOrd="0" presId="urn:microsoft.com/office/officeart/2005/8/layout/arrow2"/>
    <dgm:cxn modelId="{D04F79E5-C389-4F10-BED7-8A98420A91B0}" type="presParOf" srcId="{2510DC5C-BDAB-4E9A-BF5A-21C5A63B0DDC}" destId="{6BDD8D53-0E3C-4CD2-AFBB-E8B49CC7F129}" srcOrd="5" destOrd="0" presId="urn:microsoft.com/office/officeart/2005/8/layout/arrow2"/>
    <dgm:cxn modelId="{07D84854-DAB1-4AA0-9AE2-4EA2F9747B8A}" type="presParOf" srcId="{2510DC5C-BDAB-4E9A-BF5A-21C5A63B0DDC}" destId="{CE15EBB5-73B7-4705-BEF9-0E0034FD7202}" srcOrd="6" destOrd="0" presId="urn:microsoft.com/office/officeart/2005/8/layout/arrow2"/>
    <dgm:cxn modelId="{11D88234-418B-4B73-A0A1-7D9788DF8486}" type="presParOf" srcId="{2510DC5C-BDAB-4E9A-BF5A-21C5A63B0DDC}" destId="{58DB70BF-C7FB-4566-A6C9-3920FA81B0F7}" srcOrd="7" destOrd="0" presId="urn:microsoft.com/office/officeart/2005/8/layout/arrow2"/>
    <dgm:cxn modelId="{AB78C0D8-8457-46B9-AA7B-292156EA3E38}" type="presParOf" srcId="{2510DC5C-BDAB-4E9A-BF5A-21C5A63B0DDC}" destId="{C96D82D7-DF19-4583-8487-53ADB74F4A9C}" srcOrd="8" destOrd="0" presId="urn:microsoft.com/office/officeart/2005/8/layout/arrow2"/>
    <dgm:cxn modelId="{92E6551E-CF4C-4270-BDC4-B83EFEDA38B5}" type="presParOf" srcId="{2510DC5C-BDAB-4E9A-BF5A-21C5A63B0DDC}" destId="{C069A69B-01CB-4B9A-BE10-2D99B9992FBD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B5AB9D-5957-4390-AA5F-8D3D32D55BBF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753C95A2-2CBD-46CE-B65F-BCC39C1747CB}">
      <dgm:prSet phldrT="[Texto]"/>
      <dgm:spPr>
        <a:solidFill>
          <a:srgbClr val="FF0000"/>
        </a:solidFill>
      </dgm:spPr>
      <dgm:t>
        <a:bodyPr/>
        <a:lstStyle/>
        <a:p>
          <a:r>
            <a:rPr lang="es-PA" dirty="0" smtClean="0"/>
            <a:t>Científico de misiles</a:t>
          </a:r>
          <a:endParaRPr lang="es-PA" dirty="0"/>
        </a:p>
      </dgm:t>
    </dgm:pt>
    <dgm:pt modelId="{7E03D135-3EEA-4445-AC69-416FE6E06697}" type="parTrans" cxnId="{A28CCF2E-C6C7-4596-A1F2-34282C26E3F8}">
      <dgm:prSet/>
      <dgm:spPr/>
      <dgm:t>
        <a:bodyPr/>
        <a:lstStyle/>
        <a:p>
          <a:endParaRPr lang="es-PA"/>
        </a:p>
      </dgm:t>
    </dgm:pt>
    <dgm:pt modelId="{3376F2C7-FC34-439E-BF06-B0A95FABDD00}" type="sibTrans" cxnId="{A28CCF2E-C6C7-4596-A1F2-34282C26E3F8}">
      <dgm:prSet/>
      <dgm:spPr/>
      <dgm:t>
        <a:bodyPr/>
        <a:lstStyle/>
        <a:p>
          <a:endParaRPr lang="es-PA"/>
        </a:p>
      </dgm:t>
    </dgm:pt>
    <dgm:pt modelId="{A2B96829-1529-40C0-9F75-F654D2AD5E52}">
      <dgm:prSet phldrT="[Texto]"/>
      <dgm:spPr/>
      <dgm:t>
        <a:bodyPr/>
        <a:lstStyle/>
        <a:p>
          <a:r>
            <a:rPr lang="es-PA" dirty="0" smtClean="0"/>
            <a:t>Investigación</a:t>
          </a:r>
          <a:endParaRPr lang="es-PA" dirty="0"/>
        </a:p>
      </dgm:t>
    </dgm:pt>
    <dgm:pt modelId="{E7DC843A-AB74-4D03-BEFA-FF597A676BAE}" type="parTrans" cxnId="{CF2C287B-45C9-4991-BFC9-522901331F98}">
      <dgm:prSet/>
      <dgm:spPr>
        <a:solidFill>
          <a:srgbClr val="7030A0"/>
        </a:solidFill>
      </dgm:spPr>
      <dgm:t>
        <a:bodyPr/>
        <a:lstStyle/>
        <a:p>
          <a:endParaRPr lang="es-PA"/>
        </a:p>
      </dgm:t>
    </dgm:pt>
    <dgm:pt modelId="{8BABF2F8-815E-4CD0-90B9-910E0D06FBCD}" type="sibTrans" cxnId="{CF2C287B-45C9-4991-BFC9-522901331F98}">
      <dgm:prSet/>
      <dgm:spPr/>
      <dgm:t>
        <a:bodyPr/>
        <a:lstStyle/>
        <a:p>
          <a:endParaRPr lang="es-PA"/>
        </a:p>
      </dgm:t>
    </dgm:pt>
    <dgm:pt modelId="{0C5A5A28-1708-4571-9416-205179C12A4C}">
      <dgm:prSet phldrT="[Texto]"/>
      <dgm:spPr/>
      <dgm:t>
        <a:bodyPr/>
        <a:lstStyle/>
        <a:p>
          <a:r>
            <a:rPr lang="es-PA" dirty="0" smtClean="0"/>
            <a:t>materiales</a:t>
          </a:r>
          <a:endParaRPr lang="es-PA" dirty="0"/>
        </a:p>
      </dgm:t>
    </dgm:pt>
    <dgm:pt modelId="{49E2EE6D-C756-4F46-9675-885245527F5A}" type="parTrans" cxnId="{B4EF7130-7FC3-4138-A64D-07F48671EDCF}">
      <dgm:prSet/>
      <dgm:spPr>
        <a:solidFill>
          <a:srgbClr val="7030A0"/>
        </a:solidFill>
      </dgm:spPr>
      <dgm:t>
        <a:bodyPr/>
        <a:lstStyle/>
        <a:p>
          <a:endParaRPr lang="es-PA"/>
        </a:p>
      </dgm:t>
    </dgm:pt>
    <dgm:pt modelId="{FA74D3C2-1667-40C5-BC1A-27116A9AA1AC}" type="sibTrans" cxnId="{B4EF7130-7FC3-4138-A64D-07F48671EDCF}">
      <dgm:prSet/>
      <dgm:spPr/>
      <dgm:t>
        <a:bodyPr/>
        <a:lstStyle/>
        <a:p>
          <a:endParaRPr lang="es-PA"/>
        </a:p>
      </dgm:t>
    </dgm:pt>
    <dgm:pt modelId="{C8E67134-9524-4BE5-95E0-0C2B40BA498D}">
      <dgm:prSet phldrT="[Texto]"/>
      <dgm:spPr/>
      <dgm:t>
        <a:bodyPr/>
        <a:lstStyle/>
        <a:p>
          <a:r>
            <a:rPr lang="es-PA" dirty="0" smtClean="0"/>
            <a:t>descripción</a:t>
          </a:r>
          <a:endParaRPr lang="es-PA" dirty="0"/>
        </a:p>
      </dgm:t>
    </dgm:pt>
    <dgm:pt modelId="{763F0F81-51B5-4AC3-A972-B9AC12367865}" type="parTrans" cxnId="{A0063F32-79DD-45BE-8D0D-C99F23130043}">
      <dgm:prSet/>
      <dgm:spPr>
        <a:solidFill>
          <a:srgbClr val="7030A0"/>
        </a:solidFill>
      </dgm:spPr>
      <dgm:t>
        <a:bodyPr/>
        <a:lstStyle/>
        <a:p>
          <a:endParaRPr lang="es-PA"/>
        </a:p>
      </dgm:t>
    </dgm:pt>
    <dgm:pt modelId="{003C8DFC-2569-4C43-B406-175325AAF305}" type="sibTrans" cxnId="{A0063F32-79DD-45BE-8D0D-C99F23130043}">
      <dgm:prSet/>
      <dgm:spPr/>
      <dgm:t>
        <a:bodyPr/>
        <a:lstStyle/>
        <a:p>
          <a:endParaRPr lang="es-PA"/>
        </a:p>
      </dgm:t>
    </dgm:pt>
    <dgm:pt modelId="{C2E475A1-1DBC-4EF8-AEDF-013A0C0A0FF6}">
      <dgm:prSet phldrT="[Texto]"/>
      <dgm:spPr/>
      <dgm:t>
        <a:bodyPr/>
        <a:lstStyle/>
        <a:p>
          <a:r>
            <a:rPr lang="es-PA" dirty="0" smtClean="0"/>
            <a:t>beneficios</a:t>
          </a:r>
          <a:endParaRPr lang="es-PA" dirty="0"/>
        </a:p>
      </dgm:t>
    </dgm:pt>
    <dgm:pt modelId="{DEE1F923-F681-4E49-9C8E-51B1307BC9A9}" type="parTrans" cxnId="{BDD3324E-9FC2-403C-B173-C8583100F650}">
      <dgm:prSet/>
      <dgm:spPr>
        <a:solidFill>
          <a:srgbClr val="7030A0"/>
        </a:solidFill>
      </dgm:spPr>
      <dgm:t>
        <a:bodyPr/>
        <a:lstStyle/>
        <a:p>
          <a:endParaRPr lang="es-PA"/>
        </a:p>
      </dgm:t>
    </dgm:pt>
    <dgm:pt modelId="{F2624ADF-B964-4C00-8C28-21F2EDF9498D}" type="sibTrans" cxnId="{BDD3324E-9FC2-403C-B173-C8583100F650}">
      <dgm:prSet/>
      <dgm:spPr/>
      <dgm:t>
        <a:bodyPr/>
        <a:lstStyle/>
        <a:p>
          <a:endParaRPr lang="es-PA"/>
        </a:p>
      </dgm:t>
    </dgm:pt>
    <dgm:pt modelId="{7C4A3557-8109-4190-B862-7FF1D6FC37B8}">
      <dgm:prSet/>
      <dgm:spPr/>
      <dgm:t>
        <a:bodyPr/>
        <a:lstStyle/>
        <a:p>
          <a:r>
            <a:rPr lang="es-PA" dirty="0" smtClean="0"/>
            <a:t>misiles</a:t>
          </a:r>
          <a:endParaRPr lang="es-PA" dirty="0"/>
        </a:p>
      </dgm:t>
    </dgm:pt>
    <dgm:pt modelId="{15B86847-A707-43DA-B357-174735384F75}" type="parTrans" cxnId="{8C18A298-20B9-460A-928B-A2D2384405E4}">
      <dgm:prSet/>
      <dgm:spPr>
        <a:solidFill>
          <a:srgbClr val="7030A0"/>
        </a:solidFill>
      </dgm:spPr>
      <dgm:t>
        <a:bodyPr/>
        <a:lstStyle/>
        <a:p>
          <a:endParaRPr lang="es-PA"/>
        </a:p>
      </dgm:t>
    </dgm:pt>
    <dgm:pt modelId="{61711C21-02EF-47C8-9F31-1965922ACCFA}" type="sibTrans" cxnId="{8C18A298-20B9-460A-928B-A2D2384405E4}">
      <dgm:prSet/>
      <dgm:spPr/>
      <dgm:t>
        <a:bodyPr/>
        <a:lstStyle/>
        <a:p>
          <a:endParaRPr lang="es-PA"/>
        </a:p>
      </dgm:t>
    </dgm:pt>
    <dgm:pt modelId="{4336A240-6C51-42BF-B270-805768E303EB}" type="pres">
      <dgm:prSet presAssocID="{5BB5AB9D-5957-4390-AA5F-8D3D32D55B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3B9512-B91E-4D05-B966-0903C9AE6C94}" type="pres">
      <dgm:prSet presAssocID="{753C95A2-2CBD-46CE-B65F-BCC39C1747CB}" presName="centerShape" presStyleLbl="node0" presStyleIdx="0" presStyleCnt="1"/>
      <dgm:spPr/>
      <dgm:t>
        <a:bodyPr/>
        <a:lstStyle/>
        <a:p>
          <a:endParaRPr lang="en-US"/>
        </a:p>
      </dgm:t>
    </dgm:pt>
    <dgm:pt modelId="{E4DADBFD-D732-498E-B85B-8064A7E806C9}" type="pres">
      <dgm:prSet presAssocID="{E7DC843A-AB74-4D03-BEFA-FF597A676BAE}" presName="parTrans" presStyleLbl="sibTrans2D1" presStyleIdx="0" presStyleCnt="5"/>
      <dgm:spPr/>
      <dgm:t>
        <a:bodyPr/>
        <a:lstStyle/>
        <a:p>
          <a:endParaRPr lang="en-US"/>
        </a:p>
      </dgm:t>
    </dgm:pt>
    <dgm:pt modelId="{E74B08B6-851E-431C-9B39-3111D334F14C}" type="pres">
      <dgm:prSet presAssocID="{E7DC843A-AB74-4D03-BEFA-FF597A676BA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B51B6E4-3E4D-4BC3-840F-99EB5F116731}" type="pres">
      <dgm:prSet presAssocID="{A2B96829-1529-40C0-9F75-F654D2AD5E52}" presName="node" presStyleLbl="node1" presStyleIdx="0" presStyleCnt="5" custScaleY="4921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0CCAEB-8707-457B-9A83-8A5D965EFE41}" type="pres">
      <dgm:prSet presAssocID="{15B86847-A707-43DA-B357-174735384F75}" presName="parTrans" presStyleLbl="sibTrans2D1" presStyleIdx="1" presStyleCnt="5"/>
      <dgm:spPr/>
      <dgm:t>
        <a:bodyPr/>
        <a:lstStyle/>
        <a:p>
          <a:endParaRPr lang="en-US"/>
        </a:p>
      </dgm:t>
    </dgm:pt>
    <dgm:pt modelId="{912A2772-EC13-46CC-9E92-C978E1AABBFF}" type="pres">
      <dgm:prSet presAssocID="{15B86847-A707-43DA-B357-174735384F7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C93A3EA-43B6-4A06-A2DE-3B6C1E2E746C}" type="pres">
      <dgm:prSet presAssocID="{7C4A3557-8109-4190-B862-7FF1D6FC37B8}" presName="node" presStyleLbl="node1" presStyleIdx="1" presStyleCnt="5" custScaleY="49216" custRadScaleRad="111077" custRadScaleInc="-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E80A1B3-53E2-454E-9DC1-8CA7F88ADFF9}" type="pres">
      <dgm:prSet presAssocID="{49E2EE6D-C756-4F46-9675-885245527F5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8415110-5D91-439B-AB51-8BA8F689677E}" type="pres">
      <dgm:prSet presAssocID="{49E2EE6D-C756-4F46-9675-885245527F5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7BE5E7A-67B0-43C6-9A95-85C922035758}" type="pres">
      <dgm:prSet presAssocID="{0C5A5A28-1708-4571-9416-205179C12A4C}" presName="node" presStyleLbl="node1" presStyleIdx="2" presStyleCnt="5" custScaleY="4921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PA"/>
        </a:p>
      </dgm:t>
    </dgm:pt>
    <dgm:pt modelId="{AD32AAAB-9F2E-427C-987A-AF5843EB3C68}" type="pres">
      <dgm:prSet presAssocID="{763F0F81-51B5-4AC3-A972-B9AC12367865}" presName="parTrans" presStyleLbl="sibTrans2D1" presStyleIdx="3" presStyleCnt="5"/>
      <dgm:spPr/>
      <dgm:t>
        <a:bodyPr/>
        <a:lstStyle/>
        <a:p>
          <a:endParaRPr lang="en-US"/>
        </a:p>
      </dgm:t>
    </dgm:pt>
    <dgm:pt modelId="{0E6A4B31-CC63-490F-B875-A2B4601F9BF7}" type="pres">
      <dgm:prSet presAssocID="{763F0F81-51B5-4AC3-A972-B9AC1236786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A06EA3B-7B09-4CB4-81CA-35B49A3DE08E}" type="pres">
      <dgm:prSet presAssocID="{C8E67134-9524-4BE5-95E0-0C2B40BA498D}" presName="node" presStyleLbl="node1" presStyleIdx="3" presStyleCnt="5" custScaleY="4921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8B0E7BC-C88E-4D27-B508-98B9A8207C1D}" type="pres">
      <dgm:prSet presAssocID="{DEE1F923-F681-4E49-9C8E-51B1307BC9A9}" presName="parTrans" presStyleLbl="sibTrans2D1" presStyleIdx="4" presStyleCnt="5"/>
      <dgm:spPr/>
      <dgm:t>
        <a:bodyPr/>
        <a:lstStyle/>
        <a:p>
          <a:endParaRPr lang="en-US"/>
        </a:p>
      </dgm:t>
    </dgm:pt>
    <dgm:pt modelId="{3C039483-76AF-4A9C-92AA-5622CF9C74C5}" type="pres">
      <dgm:prSet presAssocID="{DEE1F923-F681-4E49-9C8E-51B1307BC9A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21D3EEC-FF4F-48FE-884D-748E834C94E3}" type="pres">
      <dgm:prSet presAssocID="{C2E475A1-1DBC-4EF8-AEDF-013A0C0A0FF6}" presName="node" presStyleLbl="node1" presStyleIdx="4" presStyleCnt="5" custScaleY="49216" custRadScaleRad="108490" custRadScaleInc="-46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PA"/>
        </a:p>
      </dgm:t>
    </dgm:pt>
  </dgm:ptLst>
  <dgm:cxnLst>
    <dgm:cxn modelId="{B4EF7130-7FC3-4138-A64D-07F48671EDCF}" srcId="{753C95A2-2CBD-46CE-B65F-BCC39C1747CB}" destId="{0C5A5A28-1708-4571-9416-205179C12A4C}" srcOrd="2" destOrd="0" parTransId="{49E2EE6D-C756-4F46-9675-885245527F5A}" sibTransId="{FA74D3C2-1667-40C5-BC1A-27116A9AA1AC}"/>
    <dgm:cxn modelId="{DABE6DB0-31F0-42AD-8A26-9A21B54CEF74}" type="presOf" srcId="{C8E67134-9524-4BE5-95E0-0C2B40BA498D}" destId="{DA06EA3B-7B09-4CB4-81CA-35B49A3DE08E}" srcOrd="0" destOrd="0" presId="urn:microsoft.com/office/officeart/2005/8/layout/radial5"/>
    <dgm:cxn modelId="{35FD9AB5-F346-4299-B2BF-AEA911835E42}" type="presOf" srcId="{0C5A5A28-1708-4571-9416-205179C12A4C}" destId="{17BE5E7A-67B0-43C6-9A95-85C922035758}" srcOrd="0" destOrd="0" presId="urn:microsoft.com/office/officeart/2005/8/layout/radial5"/>
    <dgm:cxn modelId="{631E9BB1-28E9-4FCE-9E39-B1F13821B2C1}" type="presOf" srcId="{753C95A2-2CBD-46CE-B65F-BCC39C1747CB}" destId="{CD3B9512-B91E-4D05-B966-0903C9AE6C94}" srcOrd="0" destOrd="0" presId="urn:microsoft.com/office/officeart/2005/8/layout/radial5"/>
    <dgm:cxn modelId="{0B9DC78B-58A0-451A-867D-DFDBC876BCA1}" type="presOf" srcId="{49E2EE6D-C756-4F46-9675-885245527F5A}" destId="{D8415110-5D91-439B-AB51-8BA8F689677E}" srcOrd="1" destOrd="0" presId="urn:microsoft.com/office/officeart/2005/8/layout/radial5"/>
    <dgm:cxn modelId="{B22FD2BC-7463-4E73-97A7-4E3EF395E376}" type="presOf" srcId="{DEE1F923-F681-4E49-9C8E-51B1307BC9A9}" destId="{B8B0E7BC-C88E-4D27-B508-98B9A8207C1D}" srcOrd="0" destOrd="0" presId="urn:microsoft.com/office/officeart/2005/8/layout/radial5"/>
    <dgm:cxn modelId="{AED14F9B-1E76-464E-9BF8-8582F96E09DA}" type="presOf" srcId="{15B86847-A707-43DA-B357-174735384F75}" destId="{912A2772-EC13-46CC-9E92-C978E1AABBFF}" srcOrd="1" destOrd="0" presId="urn:microsoft.com/office/officeart/2005/8/layout/radial5"/>
    <dgm:cxn modelId="{B6ECB7AD-F7DF-4831-BF4B-D00CBB988410}" type="presOf" srcId="{E7DC843A-AB74-4D03-BEFA-FF597A676BAE}" destId="{E4DADBFD-D732-498E-B85B-8064A7E806C9}" srcOrd="0" destOrd="0" presId="urn:microsoft.com/office/officeart/2005/8/layout/radial5"/>
    <dgm:cxn modelId="{A28CCF2E-C6C7-4596-A1F2-34282C26E3F8}" srcId="{5BB5AB9D-5957-4390-AA5F-8D3D32D55BBF}" destId="{753C95A2-2CBD-46CE-B65F-BCC39C1747CB}" srcOrd="0" destOrd="0" parTransId="{7E03D135-3EEA-4445-AC69-416FE6E06697}" sibTransId="{3376F2C7-FC34-439E-BF06-B0A95FABDD00}"/>
    <dgm:cxn modelId="{279E6FD6-BB00-482F-A6D8-D9D2E8274B4E}" type="presOf" srcId="{5BB5AB9D-5957-4390-AA5F-8D3D32D55BBF}" destId="{4336A240-6C51-42BF-B270-805768E303EB}" srcOrd="0" destOrd="0" presId="urn:microsoft.com/office/officeart/2005/8/layout/radial5"/>
    <dgm:cxn modelId="{09568D5F-DDD7-4554-BDEB-09D007E0B32E}" type="presOf" srcId="{763F0F81-51B5-4AC3-A972-B9AC12367865}" destId="{0E6A4B31-CC63-490F-B875-A2B4601F9BF7}" srcOrd="1" destOrd="0" presId="urn:microsoft.com/office/officeart/2005/8/layout/radial5"/>
    <dgm:cxn modelId="{CF2C287B-45C9-4991-BFC9-522901331F98}" srcId="{753C95A2-2CBD-46CE-B65F-BCC39C1747CB}" destId="{A2B96829-1529-40C0-9F75-F654D2AD5E52}" srcOrd="0" destOrd="0" parTransId="{E7DC843A-AB74-4D03-BEFA-FF597A676BAE}" sibTransId="{8BABF2F8-815E-4CD0-90B9-910E0D06FBCD}"/>
    <dgm:cxn modelId="{D2C364D2-4CA9-4EF0-B417-94DB81C62E39}" type="presOf" srcId="{E7DC843A-AB74-4D03-BEFA-FF597A676BAE}" destId="{E74B08B6-851E-431C-9B39-3111D334F14C}" srcOrd="1" destOrd="0" presId="urn:microsoft.com/office/officeart/2005/8/layout/radial5"/>
    <dgm:cxn modelId="{F779E8D1-35A5-476F-BB29-AB64CD7D9B51}" type="presOf" srcId="{7C4A3557-8109-4190-B862-7FF1D6FC37B8}" destId="{2C93A3EA-43B6-4A06-A2DE-3B6C1E2E746C}" srcOrd="0" destOrd="0" presId="urn:microsoft.com/office/officeart/2005/8/layout/radial5"/>
    <dgm:cxn modelId="{A7A449FF-907C-41EE-89A9-712375ED1F4D}" type="presOf" srcId="{49E2EE6D-C756-4F46-9675-885245527F5A}" destId="{6E80A1B3-53E2-454E-9DC1-8CA7F88ADFF9}" srcOrd="0" destOrd="0" presId="urn:microsoft.com/office/officeart/2005/8/layout/radial5"/>
    <dgm:cxn modelId="{4A7CE730-CFAB-4182-8A95-02FCC5C9738D}" type="presOf" srcId="{DEE1F923-F681-4E49-9C8E-51B1307BC9A9}" destId="{3C039483-76AF-4A9C-92AA-5622CF9C74C5}" srcOrd="1" destOrd="0" presId="urn:microsoft.com/office/officeart/2005/8/layout/radial5"/>
    <dgm:cxn modelId="{D1F50CB5-14F7-4710-9230-FB59CD042700}" type="presOf" srcId="{15B86847-A707-43DA-B357-174735384F75}" destId="{5D0CCAEB-8707-457B-9A83-8A5D965EFE41}" srcOrd="0" destOrd="0" presId="urn:microsoft.com/office/officeart/2005/8/layout/radial5"/>
    <dgm:cxn modelId="{A39C4F89-843F-4EF2-BA06-E11686DE78A4}" type="presOf" srcId="{A2B96829-1529-40C0-9F75-F654D2AD5E52}" destId="{2B51B6E4-3E4D-4BC3-840F-99EB5F116731}" srcOrd="0" destOrd="0" presId="urn:microsoft.com/office/officeart/2005/8/layout/radial5"/>
    <dgm:cxn modelId="{BDD3324E-9FC2-403C-B173-C8583100F650}" srcId="{753C95A2-2CBD-46CE-B65F-BCC39C1747CB}" destId="{C2E475A1-1DBC-4EF8-AEDF-013A0C0A0FF6}" srcOrd="4" destOrd="0" parTransId="{DEE1F923-F681-4E49-9C8E-51B1307BC9A9}" sibTransId="{F2624ADF-B964-4C00-8C28-21F2EDF9498D}"/>
    <dgm:cxn modelId="{8C18A298-20B9-460A-928B-A2D2384405E4}" srcId="{753C95A2-2CBD-46CE-B65F-BCC39C1747CB}" destId="{7C4A3557-8109-4190-B862-7FF1D6FC37B8}" srcOrd="1" destOrd="0" parTransId="{15B86847-A707-43DA-B357-174735384F75}" sibTransId="{61711C21-02EF-47C8-9F31-1965922ACCFA}"/>
    <dgm:cxn modelId="{A0063F32-79DD-45BE-8D0D-C99F23130043}" srcId="{753C95A2-2CBD-46CE-B65F-BCC39C1747CB}" destId="{C8E67134-9524-4BE5-95E0-0C2B40BA498D}" srcOrd="3" destOrd="0" parTransId="{763F0F81-51B5-4AC3-A972-B9AC12367865}" sibTransId="{003C8DFC-2569-4C43-B406-175325AAF305}"/>
    <dgm:cxn modelId="{89CC5126-6B92-481D-BA20-A98E23E69A77}" type="presOf" srcId="{763F0F81-51B5-4AC3-A972-B9AC12367865}" destId="{AD32AAAB-9F2E-427C-987A-AF5843EB3C68}" srcOrd="0" destOrd="0" presId="urn:microsoft.com/office/officeart/2005/8/layout/radial5"/>
    <dgm:cxn modelId="{5E8308F3-E530-4CD9-9E87-57161A0ADED8}" type="presOf" srcId="{C2E475A1-1DBC-4EF8-AEDF-013A0C0A0FF6}" destId="{F21D3EEC-FF4F-48FE-884D-748E834C94E3}" srcOrd="0" destOrd="0" presId="urn:microsoft.com/office/officeart/2005/8/layout/radial5"/>
    <dgm:cxn modelId="{91E0B90C-A171-44DE-886B-7ACDB0915078}" type="presParOf" srcId="{4336A240-6C51-42BF-B270-805768E303EB}" destId="{CD3B9512-B91E-4D05-B966-0903C9AE6C94}" srcOrd="0" destOrd="0" presId="urn:microsoft.com/office/officeart/2005/8/layout/radial5"/>
    <dgm:cxn modelId="{71DDD67C-3FA1-482E-AB53-8E57D230C79E}" type="presParOf" srcId="{4336A240-6C51-42BF-B270-805768E303EB}" destId="{E4DADBFD-D732-498E-B85B-8064A7E806C9}" srcOrd="1" destOrd="0" presId="urn:microsoft.com/office/officeart/2005/8/layout/radial5"/>
    <dgm:cxn modelId="{B5956E9D-A3C5-44D4-BD47-E456AB48FD10}" type="presParOf" srcId="{E4DADBFD-D732-498E-B85B-8064A7E806C9}" destId="{E74B08B6-851E-431C-9B39-3111D334F14C}" srcOrd="0" destOrd="0" presId="urn:microsoft.com/office/officeart/2005/8/layout/radial5"/>
    <dgm:cxn modelId="{369ED0C0-E1B9-4454-8164-67B4DA1BB369}" type="presParOf" srcId="{4336A240-6C51-42BF-B270-805768E303EB}" destId="{2B51B6E4-3E4D-4BC3-840F-99EB5F116731}" srcOrd="2" destOrd="0" presId="urn:microsoft.com/office/officeart/2005/8/layout/radial5"/>
    <dgm:cxn modelId="{01825FDC-617C-46CD-8DD2-3AFF4E03D8B6}" type="presParOf" srcId="{4336A240-6C51-42BF-B270-805768E303EB}" destId="{5D0CCAEB-8707-457B-9A83-8A5D965EFE41}" srcOrd="3" destOrd="0" presId="urn:microsoft.com/office/officeart/2005/8/layout/radial5"/>
    <dgm:cxn modelId="{456FA070-383F-44CF-A608-FDDA97753053}" type="presParOf" srcId="{5D0CCAEB-8707-457B-9A83-8A5D965EFE41}" destId="{912A2772-EC13-46CC-9E92-C978E1AABBFF}" srcOrd="0" destOrd="0" presId="urn:microsoft.com/office/officeart/2005/8/layout/radial5"/>
    <dgm:cxn modelId="{731FF7E7-7609-4BB7-864B-94F2AC0FD71C}" type="presParOf" srcId="{4336A240-6C51-42BF-B270-805768E303EB}" destId="{2C93A3EA-43B6-4A06-A2DE-3B6C1E2E746C}" srcOrd="4" destOrd="0" presId="urn:microsoft.com/office/officeart/2005/8/layout/radial5"/>
    <dgm:cxn modelId="{DF6ECCFC-C548-4522-A685-189984715190}" type="presParOf" srcId="{4336A240-6C51-42BF-B270-805768E303EB}" destId="{6E80A1B3-53E2-454E-9DC1-8CA7F88ADFF9}" srcOrd="5" destOrd="0" presId="urn:microsoft.com/office/officeart/2005/8/layout/radial5"/>
    <dgm:cxn modelId="{BC65755F-5E2D-4C4D-AA36-EA09D9BD90CE}" type="presParOf" srcId="{6E80A1B3-53E2-454E-9DC1-8CA7F88ADFF9}" destId="{D8415110-5D91-439B-AB51-8BA8F689677E}" srcOrd="0" destOrd="0" presId="urn:microsoft.com/office/officeart/2005/8/layout/radial5"/>
    <dgm:cxn modelId="{A9803DB8-A50D-456E-B78A-72B7DF56F80E}" type="presParOf" srcId="{4336A240-6C51-42BF-B270-805768E303EB}" destId="{17BE5E7A-67B0-43C6-9A95-85C922035758}" srcOrd="6" destOrd="0" presId="urn:microsoft.com/office/officeart/2005/8/layout/radial5"/>
    <dgm:cxn modelId="{92DC7C2B-E935-41C4-A88B-6EFD1CF2A10A}" type="presParOf" srcId="{4336A240-6C51-42BF-B270-805768E303EB}" destId="{AD32AAAB-9F2E-427C-987A-AF5843EB3C68}" srcOrd="7" destOrd="0" presId="urn:microsoft.com/office/officeart/2005/8/layout/radial5"/>
    <dgm:cxn modelId="{6A435E16-DF71-4AA3-878E-02CDE6938383}" type="presParOf" srcId="{AD32AAAB-9F2E-427C-987A-AF5843EB3C68}" destId="{0E6A4B31-CC63-490F-B875-A2B4601F9BF7}" srcOrd="0" destOrd="0" presId="urn:microsoft.com/office/officeart/2005/8/layout/radial5"/>
    <dgm:cxn modelId="{8406FF11-A311-4853-94F3-64B1FBAD0A18}" type="presParOf" srcId="{4336A240-6C51-42BF-B270-805768E303EB}" destId="{DA06EA3B-7B09-4CB4-81CA-35B49A3DE08E}" srcOrd="8" destOrd="0" presId="urn:microsoft.com/office/officeart/2005/8/layout/radial5"/>
    <dgm:cxn modelId="{C55AC82D-B1B3-4FD0-A7F2-638512CD712A}" type="presParOf" srcId="{4336A240-6C51-42BF-B270-805768E303EB}" destId="{B8B0E7BC-C88E-4D27-B508-98B9A8207C1D}" srcOrd="9" destOrd="0" presId="urn:microsoft.com/office/officeart/2005/8/layout/radial5"/>
    <dgm:cxn modelId="{204176E1-330C-46FF-A8A4-328382FB11CC}" type="presParOf" srcId="{B8B0E7BC-C88E-4D27-B508-98B9A8207C1D}" destId="{3C039483-76AF-4A9C-92AA-5622CF9C74C5}" srcOrd="0" destOrd="0" presId="urn:microsoft.com/office/officeart/2005/8/layout/radial5"/>
    <dgm:cxn modelId="{3187D5BB-5FDF-4227-831A-C5DFAFB5CE42}" type="presParOf" srcId="{4336A240-6C51-42BF-B270-805768E303EB}" destId="{F21D3EEC-FF4F-48FE-884D-748E834C94E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925202-B175-4860-8582-B2AF350A88D9}" type="doc">
      <dgm:prSet loTypeId="urn:microsoft.com/office/officeart/2005/8/layout/venn2" loCatId="relationship" qsTypeId="urn:microsoft.com/office/officeart/2005/8/quickstyle/3d5" qsCatId="3D" csTypeId="urn:microsoft.com/office/officeart/2005/8/colors/accent6_4" csCatId="accent6" phldr="1"/>
      <dgm:spPr/>
      <dgm:t>
        <a:bodyPr/>
        <a:lstStyle/>
        <a:p>
          <a:endParaRPr lang="es-PA"/>
        </a:p>
      </dgm:t>
    </dgm:pt>
    <dgm:pt modelId="{35CD4551-ECB7-4343-B55A-F245BCB5774C}">
      <dgm:prSet phldrT="[Texto]"/>
      <dgm:spPr/>
      <dgm:t>
        <a:bodyPr/>
        <a:lstStyle/>
        <a:p>
          <a:r>
            <a:rPr lang="es-PA" dirty="0" smtClean="0"/>
            <a:t>Decisión</a:t>
          </a:r>
          <a:endParaRPr lang="es-PA" dirty="0"/>
        </a:p>
      </dgm:t>
    </dgm:pt>
    <dgm:pt modelId="{8CA1576F-6E43-444F-AA46-66D93A719B24}" type="parTrans" cxnId="{8F41C3E4-D200-4313-AAE7-D1FF2225CB97}">
      <dgm:prSet/>
      <dgm:spPr/>
      <dgm:t>
        <a:bodyPr/>
        <a:lstStyle/>
        <a:p>
          <a:endParaRPr lang="es-PA"/>
        </a:p>
      </dgm:t>
    </dgm:pt>
    <dgm:pt modelId="{01391682-D591-4924-887E-AEA1ED03ABC1}" type="sibTrans" cxnId="{8F41C3E4-D200-4313-AAE7-D1FF2225CB97}">
      <dgm:prSet/>
      <dgm:spPr/>
      <dgm:t>
        <a:bodyPr/>
        <a:lstStyle/>
        <a:p>
          <a:endParaRPr lang="es-PA"/>
        </a:p>
      </dgm:t>
    </dgm:pt>
    <dgm:pt modelId="{CF3877A6-55EA-4044-975F-FB4D5A0B8497}">
      <dgm:prSet phldrT="[Texto]"/>
      <dgm:spPr/>
      <dgm:t>
        <a:bodyPr/>
        <a:lstStyle/>
        <a:p>
          <a:r>
            <a:rPr lang="es-PA" dirty="0" smtClean="0"/>
            <a:t>Pista</a:t>
          </a:r>
          <a:endParaRPr lang="es-PA" dirty="0"/>
        </a:p>
      </dgm:t>
    </dgm:pt>
    <dgm:pt modelId="{03A4D8D5-5875-43B2-88C4-D9528A0D0CF7}" type="parTrans" cxnId="{FFCE8A52-9AAA-4E42-8D87-44EF646910F3}">
      <dgm:prSet/>
      <dgm:spPr/>
      <dgm:t>
        <a:bodyPr/>
        <a:lstStyle/>
        <a:p>
          <a:endParaRPr lang="es-PA"/>
        </a:p>
      </dgm:t>
    </dgm:pt>
    <dgm:pt modelId="{C29A6991-FC89-49F5-8CE2-87A89579E8BF}" type="sibTrans" cxnId="{FFCE8A52-9AAA-4E42-8D87-44EF646910F3}">
      <dgm:prSet/>
      <dgm:spPr/>
      <dgm:t>
        <a:bodyPr/>
        <a:lstStyle/>
        <a:p>
          <a:endParaRPr lang="es-PA"/>
        </a:p>
      </dgm:t>
    </dgm:pt>
    <dgm:pt modelId="{A4D05A22-73BC-45C6-B872-C9B693153832}">
      <dgm:prSet phldrT="[Texto]"/>
      <dgm:spPr/>
      <dgm:t>
        <a:bodyPr/>
        <a:lstStyle/>
        <a:p>
          <a:r>
            <a:rPr lang="es-PA" dirty="0" smtClean="0"/>
            <a:t>Falla</a:t>
          </a:r>
          <a:endParaRPr lang="es-PA" dirty="0"/>
        </a:p>
      </dgm:t>
    </dgm:pt>
    <dgm:pt modelId="{8A555CFB-A112-434F-AA4B-A06B438F386D}" type="parTrans" cxnId="{190C1E1F-30C8-47A2-BFA4-3FA27273DF1E}">
      <dgm:prSet/>
      <dgm:spPr/>
      <dgm:t>
        <a:bodyPr/>
        <a:lstStyle/>
        <a:p>
          <a:endParaRPr lang="es-PA"/>
        </a:p>
      </dgm:t>
    </dgm:pt>
    <dgm:pt modelId="{0A7898A8-0326-4E49-99BC-562528ED187F}" type="sibTrans" cxnId="{190C1E1F-30C8-47A2-BFA4-3FA27273DF1E}">
      <dgm:prSet/>
      <dgm:spPr/>
      <dgm:t>
        <a:bodyPr/>
        <a:lstStyle/>
        <a:p>
          <a:endParaRPr lang="es-PA"/>
        </a:p>
      </dgm:t>
    </dgm:pt>
    <dgm:pt modelId="{D1041463-F40A-4AE0-8DEC-17E9C0AE6A72}">
      <dgm:prSet phldrT="[Texto]"/>
      <dgm:spPr/>
      <dgm:t>
        <a:bodyPr/>
        <a:lstStyle/>
        <a:p>
          <a:r>
            <a:rPr lang="es-PA" dirty="0" smtClean="0"/>
            <a:t>Investigar</a:t>
          </a:r>
          <a:endParaRPr lang="es-PA" dirty="0"/>
        </a:p>
      </dgm:t>
    </dgm:pt>
    <dgm:pt modelId="{DBB19101-1F94-435C-A2EB-775FCAA55119}" type="parTrans" cxnId="{D8866DA2-7BBD-4158-AE9D-953185D8AA0A}">
      <dgm:prSet/>
      <dgm:spPr/>
      <dgm:t>
        <a:bodyPr/>
        <a:lstStyle/>
        <a:p>
          <a:endParaRPr lang="es-PA"/>
        </a:p>
      </dgm:t>
    </dgm:pt>
    <dgm:pt modelId="{01359166-A5FA-4901-9C5B-100E3DC5588A}" type="sibTrans" cxnId="{D8866DA2-7BBD-4158-AE9D-953185D8AA0A}">
      <dgm:prSet/>
      <dgm:spPr/>
      <dgm:t>
        <a:bodyPr/>
        <a:lstStyle/>
        <a:p>
          <a:endParaRPr lang="es-PA"/>
        </a:p>
      </dgm:t>
    </dgm:pt>
    <dgm:pt modelId="{314825F2-3DDB-419B-9D5E-35906EB68705}">
      <dgm:prSet/>
      <dgm:spPr/>
      <dgm:t>
        <a:bodyPr/>
        <a:lstStyle/>
        <a:p>
          <a:r>
            <a:rPr lang="es-PA" dirty="0" smtClean="0"/>
            <a:t>Examinar</a:t>
          </a:r>
          <a:endParaRPr lang="es-PA" dirty="0"/>
        </a:p>
      </dgm:t>
    </dgm:pt>
    <dgm:pt modelId="{B15D409F-FB4C-4BE3-B749-DFD11367A117}" type="parTrans" cxnId="{E8C3E9A1-EF60-4B7B-AED9-23ECD36051F6}">
      <dgm:prSet/>
      <dgm:spPr/>
      <dgm:t>
        <a:bodyPr/>
        <a:lstStyle/>
        <a:p>
          <a:endParaRPr lang="es-PA"/>
        </a:p>
      </dgm:t>
    </dgm:pt>
    <dgm:pt modelId="{38F8866A-2BEF-4106-9473-E563820B95CF}" type="sibTrans" cxnId="{E8C3E9A1-EF60-4B7B-AED9-23ECD36051F6}">
      <dgm:prSet/>
      <dgm:spPr/>
      <dgm:t>
        <a:bodyPr/>
        <a:lstStyle/>
        <a:p>
          <a:endParaRPr lang="es-PA"/>
        </a:p>
      </dgm:t>
    </dgm:pt>
    <dgm:pt modelId="{18864444-208E-4378-85D2-F368CA45118F}">
      <dgm:prSet/>
      <dgm:spPr/>
      <dgm:t>
        <a:bodyPr/>
        <a:lstStyle/>
        <a:p>
          <a:r>
            <a:rPr lang="es-PA" dirty="0" smtClean="0"/>
            <a:t>Decidir</a:t>
          </a:r>
          <a:endParaRPr lang="es-PA" dirty="0"/>
        </a:p>
      </dgm:t>
    </dgm:pt>
    <dgm:pt modelId="{A0D604C0-B748-4699-97AB-DD52623B5FFB}" type="parTrans" cxnId="{7325943D-AC6E-4110-95AB-6B3AD8A8F5F1}">
      <dgm:prSet/>
      <dgm:spPr/>
      <dgm:t>
        <a:bodyPr/>
        <a:lstStyle/>
        <a:p>
          <a:endParaRPr lang="es-PA"/>
        </a:p>
      </dgm:t>
    </dgm:pt>
    <dgm:pt modelId="{6390848F-05E8-483C-B5D1-612DAAE10EED}" type="sibTrans" cxnId="{7325943D-AC6E-4110-95AB-6B3AD8A8F5F1}">
      <dgm:prSet/>
      <dgm:spPr/>
      <dgm:t>
        <a:bodyPr/>
        <a:lstStyle/>
        <a:p>
          <a:endParaRPr lang="es-PA"/>
        </a:p>
      </dgm:t>
    </dgm:pt>
    <dgm:pt modelId="{157C0C45-09CD-46D3-8398-94324271929D}" type="pres">
      <dgm:prSet presAssocID="{F4925202-B175-4860-8582-B2AF350A88D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7A07A-28D5-465D-9455-BF407F32A7A5}" type="pres">
      <dgm:prSet presAssocID="{F4925202-B175-4860-8582-B2AF350A88D9}" presName="comp1" presStyleCnt="0"/>
      <dgm:spPr/>
    </dgm:pt>
    <dgm:pt modelId="{ACE1FC59-C82D-4273-9FB3-5BD4B55D012C}" type="pres">
      <dgm:prSet presAssocID="{F4925202-B175-4860-8582-B2AF350A88D9}" presName="circle1" presStyleLbl="node1" presStyleIdx="0" presStyleCnt="6"/>
      <dgm:spPr/>
      <dgm:t>
        <a:bodyPr/>
        <a:lstStyle/>
        <a:p>
          <a:endParaRPr lang="es-PA"/>
        </a:p>
      </dgm:t>
    </dgm:pt>
    <dgm:pt modelId="{739B1DD3-BE24-466D-8B7E-6177DCAD62D8}" type="pres">
      <dgm:prSet presAssocID="{F4925202-B175-4860-8582-B2AF350A88D9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4CB2045-125B-45D1-9F86-77F539601F85}" type="pres">
      <dgm:prSet presAssocID="{F4925202-B175-4860-8582-B2AF350A88D9}" presName="comp2" presStyleCnt="0"/>
      <dgm:spPr/>
    </dgm:pt>
    <dgm:pt modelId="{A1BC2E5D-02F6-450C-B5F4-BB067E08CF42}" type="pres">
      <dgm:prSet presAssocID="{F4925202-B175-4860-8582-B2AF350A88D9}" presName="circle2" presStyleLbl="node1" presStyleIdx="1" presStyleCnt="6"/>
      <dgm:spPr/>
      <dgm:t>
        <a:bodyPr/>
        <a:lstStyle/>
        <a:p>
          <a:endParaRPr lang="en-US"/>
        </a:p>
      </dgm:t>
    </dgm:pt>
    <dgm:pt modelId="{1845A424-584F-4F44-ABE7-6644B5C64369}" type="pres">
      <dgm:prSet presAssocID="{F4925202-B175-4860-8582-B2AF350A88D9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4AF89-0F90-46B8-B734-FC6F2C5DF736}" type="pres">
      <dgm:prSet presAssocID="{F4925202-B175-4860-8582-B2AF350A88D9}" presName="comp3" presStyleCnt="0"/>
      <dgm:spPr/>
    </dgm:pt>
    <dgm:pt modelId="{ED05769C-E4FF-493A-BC2F-044418E372F0}" type="pres">
      <dgm:prSet presAssocID="{F4925202-B175-4860-8582-B2AF350A88D9}" presName="circle3" presStyleLbl="node1" presStyleIdx="2" presStyleCnt="6"/>
      <dgm:spPr/>
      <dgm:t>
        <a:bodyPr/>
        <a:lstStyle/>
        <a:p>
          <a:endParaRPr lang="en-US"/>
        </a:p>
      </dgm:t>
    </dgm:pt>
    <dgm:pt modelId="{D04CE40E-8C02-494E-8968-07227824468F}" type="pres">
      <dgm:prSet presAssocID="{F4925202-B175-4860-8582-B2AF350A88D9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3316D-DE10-415C-AD8C-27925920E650}" type="pres">
      <dgm:prSet presAssocID="{F4925202-B175-4860-8582-B2AF350A88D9}" presName="comp4" presStyleCnt="0"/>
      <dgm:spPr/>
    </dgm:pt>
    <dgm:pt modelId="{9233A4D8-F973-4F72-813E-73E4E9187294}" type="pres">
      <dgm:prSet presAssocID="{F4925202-B175-4860-8582-B2AF350A88D9}" presName="circle4" presStyleLbl="node1" presStyleIdx="3" presStyleCnt="6"/>
      <dgm:spPr/>
      <dgm:t>
        <a:bodyPr/>
        <a:lstStyle/>
        <a:p>
          <a:endParaRPr lang="en-US"/>
        </a:p>
      </dgm:t>
    </dgm:pt>
    <dgm:pt modelId="{50525829-EDCC-4CFB-A4DD-8DCC6B25057A}" type="pres">
      <dgm:prSet presAssocID="{F4925202-B175-4860-8582-B2AF350A88D9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8A1D1-F977-4B4B-8DF3-6AC2384925F4}" type="pres">
      <dgm:prSet presAssocID="{F4925202-B175-4860-8582-B2AF350A88D9}" presName="comp5" presStyleCnt="0"/>
      <dgm:spPr/>
    </dgm:pt>
    <dgm:pt modelId="{F4762A31-D23E-4A8C-9521-DE6E58284AA7}" type="pres">
      <dgm:prSet presAssocID="{F4925202-B175-4860-8582-B2AF350A88D9}" presName="circle5" presStyleLbl="node1" presStyleIdx="4" presStyleCnt="6"/>
      <dgm:spPr/>
      <dgm:t>
        <a:bodyPr/>
        <a:lstStyle/>
        <a:p>
          <a:endParaRPr lang="en-US"/>
        </a:p>
      </dgm:t>
    </dgm:pt>
    <dgm:pt modelId="{D33499EE-1A07-444D-BC2F-36A3A6395F8F}" type="pres">
      <dgm:prSet presAssocID="{F4925202-B175-4860-8582-B2AF350A88D9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679DE-3A06-441A-8D4F-53F364D49E10}" type="pres">
      <dgm:prSet presAssocID="{F4925202-B175-4860-8582-B2AF350A88D9}" presName="comp6" presStyleCnt="0"/>
      <dgm:spPr/>
    </dgm:pt>
    <dgm:pt modelId="{CB400701-AFCF-4F7D-992C-E4A7D843D79D}" type="pres">
      <dgm:prSet presAssocID="{F4925202-B175-4860-8582-B2AF350A88D9}" presName="circle6" presStyleLbl="node1" presStyleIdx="5" presStyleCnt="6"/>
      <dgm:spPr/>
      <dgm:t>
        <a:bodyPr/>
        <a:lstStyle/>
        <a:p>
          <a:endParaRPr lang="en-US"/>
        </a:p>
      </dgm:t>
    </dgm:pt>
    <dgm:pt modelId="{67BC2642-C63E-405F-9220-1EAD1B7B3ED3}" type="pres">
      <dgm:prSet presAssocID="{F4925202-B175-4860-8582-B2AF350A88D9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E3042D-1355-4432-B9CC-AAD549740A4D}" type="presOf" srcId="{F4925202-B175-4860-8582-B2AF350A88D9}" destId="{157C0C45-09CD-46D3-8398-94324271929D}" srcOrd="0" destOrd="0" presId="urn:microsoft.com/office/officeart/2005/8/layout/venn2"/>
    <dgm:cxn modelId="{743A8F0F-9FD1-4076-8786-7DF492670D77}" type="presOf" srcId="{314825F2-3DDB-419B-9D5E-35906EB68705}" destId="{A1BC2E5D-02F6-450C-B5F4-BB067E08CF42}" srcOrd="0" destOrd="0" presId="urn:microsoft.com/office/officeart/2005/8/layout/venn2"/>
    <dgm:cxn modelId="{4E9E5884-962D-4D0D-B39A-4AD513391E75}" type="presOf" srcId="{A4D05A22-73BC-45C6-B872-C9B693153832}" destId="{F4762A31-D23E-4A8C-9521-DE6E58284AA7}" srcOrd="0" destOrd="0" presId="urn:microsoft.com/office/officeart/2005/8/layout/venn2"/>
    <dgm:cxn modelId="{D8866DA2-7BBD-4158-AE9D-953185D8AA0A}" srcId="{F4925202-B175-4860-8582-B2AF350A88D9}" destId="{D1041463-F40A-4AE0-8DEC-17E9C0AE6A72}" srcOrd="5" destOrd="0" parTransId="{DBB19101-1F94-435C-A2EB-775FCAA55119}" sibTransId="{01359166-A5FA-4901-9C5B-100E3DC5588A}"/>
    <dgm:cxn modelId="{86740EBE-A071-4C48-8507-0E70B1290FD3}" type="presOf" srcId="{314825F2-3DDB-419B-9D5E-35906EB68705}" destId="{1845A424-584F-4F44-ABE7-6644B5C64369}" srcOrd="1" destOrd="0" presId="urn:microsoft.com/office/officeart/2005/8/layout/venn2"/>
    <dgm:cxn modelId="{E8C3E9A1-EF60-4B7B-AED9-23ECD36051F6}" srcId="{F4925202-B175-4860-8582-B2AF350A88D9}" destId="{314825F2-3DDB-419B-9D5E-35906EB68705}" srcOrd="1" destOrd="0" parTransId="{B15D409F-FB4C-4BE3-B749-DFD11367A117}" sibTransId="{38F8866A-2BEF-4106-9473-E563820B95CF}"/>
    <dgm:cxn modelId="{EFC75E8A-63A2-40BB-AE47-40B65B08D072}" type="presOf" srcId="{D1041463-F40A-4AE0-8DEC-17E9C0AE6A72}" destId="{67BC2642-C63E-405F-9220-1EAD1B7B3ED3}" srcOrd="1" destOrd="0" presId="urn:microsoft.com/office/officeart/2005/8/layout/venn2"/>
    <dgm:cxn modelId="{FFCE8A52-9AAA-4E42-8D87-44EF646910F3}" srcId="{F4925202-B175-4860-8582-B2AF350A88D9}" destId="{CF3877A6-55EA-4044-975F-FB4D5A0B8497}" srcOrd="3" destOrd="0" parTransId="{03A4D8D5-5875-43B2-88C4-D9528A0D0CF7}" sibTransId="{C29A6991-FC89-49F5-8CE2-87A89579E8BF}"/>
    <dgm:cxn modelId="{77806EB2-0552-463A-AB06-D3FDC013757A}" type="presOf" srcId="{35CD4551-ECB7-4343-B55A-F245BCB5774C}" destId="{D04CE40E-8C02-494E-8968-07227824468F}" srcOrd="1" destOrd="0" presId="urn:microsoft.com/office/officeart/2005/8/layout/venn2"/>
    <dgm:cxn modelId="{ED34458B-0490-44CF-BF35-69672F13FC12}" type="presOf" srcId="{35CD4551-ECB7-4343-B55A-F245BCB5774C}" destId="{ED05769C-E4FF-493A-BC2F-044418E372F0}" srcOrd="0" destOrd="0" presId="urn:microsoft.com/office/officeart/2005/8/layout/venn2"/>
    <dgm:cxn modelId="{C04B74BA-2B8C-4358-9E6B-107C65FFEE26}" type="presOf" srcId="{18864444-208E-4378-85D2-F368CA45118F}" destId="{ACE1FC59-C82D-4273-9FB3-5BD4B55D012C}" srcOrd="0" destOrd="0" presId="urn:microsoft.com/office/officeart/2005/8/layout/venn2"/>
    <dgm:cxn modelId="{A07D4286-AB65-46AF-B2F2-6A0124EFBC36}" type="presOf" srcId="{A4D05A22-73BC-45C6-B872-C9B693153832}" destId="{D33499EE-1A07-444D-BC2F-36A3A6395F8F}" srcOrd="1" destOrd="0" presId="urn:microsoft.com/office/officeart/2005/8/layout/venn2"/>
    <dgm:cxn modelId="{8F41C3E4-D200-4313-AAE7-D1FF2225CB97}" srcId="{F4925202-B175-4860-8582-B2AF350A88D9}" destId="{35CD4551-ECB7-4343-B55A-F245BCB5774C}" srcOrd="2" destOrd="0" parTransId="{8CA1576F-6E43-444F-AA46-66D93A719B24}" sibTransId="{01391682-D591-4924-887E-AEA1ED03ABC1}"/>
    <dgm:cxn modelId="{88430C36-6390-4B45-AB22-DD53F4C473D2}" type="presOf" srcId="{D1041463-F40A-4AE0-8DEC-17E9C0AE6A72}" destId="{CB400701-AFCF-4F7D-992C-E4A7D843D79D}" srcOrd="0" destOrd="0" presId="urn:microsoft.com/office/officeart/2005/8/layout/venn2"/>
    <dgm:cxn modelId="{7325943D-AC6E-4110-95AB-6B3AD8A8F5F1}" srcId="{F4925202-B175-4860-8582-B2AF350A88D9}" destId="{18864444-208E-4378-85D2-F368CA45118F}" srcOrd="0" destOrd="0" parTransId="{A0D604C0-B748-4699-97AB-DD52623B5FFB}" sibTransId="{6390848F-05E8-483C-B5D1-612DAAE10EED}"/>
    <dgm:cxn modelId="{0838788D-1FA6-4350-A878-262A4C5C592D}" type="presOf" srcId="{CF3877A6-55EA-4044-975F-FB4D5A0B8497}" destId="{50525829-EDCC-4CFB-A4DD-8DCC6B25057A}" srcOrd="1" destOrd="0" presId="urn:microsoft.com/office/officeart/2005/8/layout/venn2"/>
    <dgm:cxn modelId="{A3915B91-560A-4434-830F-887BF0B04367}" type="presOf" srcId="{CF3877A6-55EA-4044-975F-FB4D5A0B8497}" destId="{9233A4D8-F973-4F72-813E-73E4E9187294}" srcOrd="0" destOrd="0" presId="urn:microsoft.com/office/officeart/2005/8/layout/venn2"/>
    <dgm:cxn modelId="{C0763CC1-B9B4-4E89-9EE1-61DEC7C9CA63}" type="presOf" srcId="{18864444-208E-4378-85D2-F368CA45118F}" destId="{739B1DD3-BE24-466D-8B7E-6177DCAD62D8}" srcOrd="1" destOrd="0" presId="urn:microsoft.com/office/officeart/2005/8/layout/venn2"/>
    <dgm:cxn modelId="{190C1E1F-30C8-47A2-BFA4-3FA27273DF1E}" srcId="{F4925202-B175-4860-8582-B2AF350A88D9}" destId="{A4D05A22-73BC-45C6-B872-C9B693153832}" srcOrd="4" destOrd="0" parTransId="{8A555CFB-A112-434F-AA4B-A06B438F386D}" sibTransId="{0A7898A8-0326-4E49-99BC-562528ED187F}"/>
    <dgm:cxn modelId="{42E763B5-FC3D-45B0-92B5-7EB508EC6518}" type="presParOf" srcId="{157C0C45-09CD-46D3-8398-94324271929D}" destId="{7257A07A-28D5-465D-9455-BF407F32A7A5}" srcOrd="0" destOrd="0" presId="urn:microsoft.com/office/officeart/2005/8/layout/venn2"/>
    <dgm:cxn modelId="{8C623E05-C915-406A-8B60-31F579EA1562}" type="presParOf" srcId="{7257A07A-28D5-465D-9455-BF407F32A7A5}" destId="{ACE1FC59-C82D-4273-9FB3-5BD4B55D012C}" srcOrd="0" destOrd="0" presId="urn:microsoft.com/office/officeart/2005/8/layout/venn2"/>
    <dgm:cxn modelId="{A8CCA934-B171-4AA8-BD3E-B131C4A45D5C}" type="presParOf" srcId="{7257A07A-28D5-465D-9455-BF407F32A7A5}" destId="{739B1DD3-BE24-466D-8B7E-6177DCAD62D8}" srcOrd="1" destOrd="0" presId="urn:microsoft.com/office/officeart/2005/8/layout/venn2"/>
    <dgm:cxn modelId="{AC630752-D036-4EC5-937F-AD4CD54E86A3}" type="presParOf" srcId="{157C0C45-09CD-46D3-8398-94324271929D}" destId="{C4CB2045-125B-45D1-9F86-77F539601F85}" srcOrd="1" destOrd="0" presId="urn:microsoft.com/office/officeart/2005/8/layout/venn2"/>
    <dgm:cxn modelId="{FBB5B4D5-8497-4A64-8E8A-612E4FE672EA}" type="presParOf" srcId="{C4CB2045-125B-45D1-9F86-77F539601F85}" destId="{A1BC2E5D-02F6-450C-B5F4-BB067E08CF42}" srcOrd="0" destOrd="0" presId="urn:microsoft.com/office/officeart/2005/8/layout/venn2"/>
    <dgm:cxn modelId="{62B2F044-1F61-4409-B120-30251B79064E}" type="presParOf" srcId="{C4CB2045-125B-45D1-9F86-77F539601F85}" destId="{1845A424-584F-4F44-ABE7-6644B5C64369}" srcOrd="1" destOrd="0" presId="urn:microsoft.com/office/officeart/2005/8/layout/venn2"/>
    <dgm:cxn modelId="{0925409C-C6DC-4D2A-B2C0-60B08E7B0592}" type="presParOf" srcId="{157C0C45-09CD-46D3-8398-94324271929D}" destId="{0794AF89-0F90-46B8-B734-FC6F2C5DF736}" srcOrd="2" destOrd="0" presId="urn:microsoft.com/office/officeart/2005/8/layout/venn2"/>
    <dgm:cxn modelId="{C0A757CA-157C-4A58-9355-03716DCEFBF6}" type="presParOf" srcId="{0794AF89-0F90-46B8-B734-FC6F2C5DF736}" destId="{ED05769C-E4FF-493A-BC2F-044418E372F0}" srcOrd="0" destOrd="0" presId="urn:microsoft.com/office/officeart/2005/8/layout/venn2"/>
    <dgm:cxn modelId="{66438D57-3BE4-4C7C-A956-43CD0A835068}" type="presParOf" srcId="{0794AF89-0F90-46B8-B734-FC6F2C5DF736}" destId="{D04CE40E-8C02-494E-8968-07227824468F}" srcOrd="1" destOrd="0" presId="urn:microsoft.com/office/officeart/2005/8/layout/venn2"/>
    <dgm:cxn modelId="{9A3D32C8-802B-4E53-9153-C497F6D374BC}" type="presParOf" srcId="{157C0C45-09CD-46D3-8398-94324271929D}" destId="{9C23316D-DE10-415C-AD8C-27925920E650}" srcOrd="3" destOrd="0" presId="urn:microsoft.com/office/officeart/2005/8/layout/venn2"/>
    <dgm:cxn modelId="{1E6E0324-C176-4AC2-BDB1-6B55509FE64D}" type="presParOf" srcId="{9C23316D-DE10-415C-AD8C-27925920E650}" destId="{9233A4D8-F973-4F72-813E-73E4E9187294}" srcOrd="0" destOrd="0" presId="urn:microsoft.com/office/officeart/2005/8/layout/venn2"/>
    <dgm:cxn modelId="{CA9A6F64-0C31-48DB-9A83-6EAE5E3BFFF0}" type="presParOf" srcId="{9C23316D-DE10-415C-AD8C-27925920E650}" destId="{50525829-EDCC-4CFB-A4DD-8DCC6B25057A}" srcOrd="1" destOrd="0" presId="urn:microsoft.com/office/officeart/2005/8/layout/venn2"/>
    <dgm:cxn modelId="{460D74EE-E0F3-4203-8D94-DBCA3D1A6AB1}" type="presParOf" srcId="{157C0C45-09CD-46D3-8398-94324271929D}" destId="{DCA8A1D1-F977-4B4B-8DF3-6AC2384925F4}" srcOrd="4" destOrd="0" presId="urn:microsoft.com/office/officeart/2005/8/layout/venn2"/>
    <dgm:cxn modelId="{082DAEDD-A500-4A41-8A9B-C75B0C81D4E3}" type="presParOf" srcId="{DCA8A1D1-F977-4B4B-8DF3-6AC2384925F4}" destId="{F4762A31-D23E-4A8C-9521-DE6E58284AA7}" srcOrd="0" destOrd="0" presId="urn:microsoft.com/office/officeart/2005/8/layout/venn2"/>
    <dgm:cxn modelId="{19333000-001E-4AA1-B1E3-D842EC331E55}" type="presParOf" srcId="{DCA8A1D1-F977-4B4B-8DF3-6AC2384925F4}" destId="{D33499EE-1A07-444D-BC2F-36A3A6395F8F}" srcOrd="1" destOrd="0" presId="urn:microsoft.com/office/officeart/2005/8/layout/venn2"/>
    <dgm:cxn modelId="{9DCA21D5-AF6F-4173-8BA9-F883A6CA8627}" type="presParOf" srcId="{157C0C45-09CD-46D3-8398-94324271929D}" destId="{C0E679DE-3A06-441A-8D4F-53F364D49E10}" srcOrd="5" destOrd="0" presId="urn:microsoft.com/office/officeart/2005/8/layout/venn2"/>
    <dgm:cxn modelId="{8AF22092-13B4-4246-BDAD-C11647A0BB94}" type="presParOf" srcId="{C0E679DE-3A06-441A-8D4F-53F364D49E10}" destId="{CB400701-AFCF-4F7D-992C-E4A7D843D79D}" srcOrd="0" destOrd="0" presId="urn:microsoft.com/office/officeart/2005/8/layout/venn2"/>
    <dgm:cxn modelId="{A13D4EFB-FE95-46B7-9D50-16CB5DBA6B48}" type="presParOf" srcId="{C0E679DE-3A06-441A-8D4F-53F364D49E10}" destId="{67BC2642-C63E-405F-9220-1EAD1B7B3ED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797092-0524-445A-809C-9F50E1782FC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0E26DC5A-23CD-4FEB-B1D3-BAFA3CCD759D}">
      <dgm:prSet phldrT="[Texto]"/>
      <dgm:spPr/>
      <dgm:t>
        <a:bodyPr/>
        <a:lstStyle/>
        <a:p>
          <a:r>
            <a:rPr lang="es-PA" dirty="0" smtClean="0"/>
            <a:t>Capacidad de pensar</a:t>
          </a:r>
          <a:endParaRPr lang="es-PA" dirty="0"/>
        </a:p>
      </dgm:t>
    </dgm:pt>
    <dgm:pt modelId="{7B833B5A-B3A1-488D-9E22-566594006373}" type="parTrans" cxnId="{C8D64BF7-92E8-444C-96EF-C264966390F7}">
      <dgm:prSet/>
      <dgm:spPr/>
      <dgm:t>
        <a:bodyPr/>
        <a:lstStyle/>
        <a:p>
          <a:endParaRPr lang="es-PA"/>
        </a:p>
      </dgm:t>
    </dgm:pt>
    <dgm:pt modelId="{E19CEC71-16C5-4E0E-AB8D-BD1296CFABBD}" type="sibTrans" cxnId="{C8D64BF7-92E8-444C-96EF-C264966390F7}">
      <dgm:prSet/>
      <dgm:spPr/>
      <dgm:t>
        <a:bodyPr/>
        <a:lstStyle/>
        <a:p>
          <a:endParaRPr lang="es-PA"/>
        </a:p>
      </dgm:t>
    </dgm:pt>
    <dgm:pt modelId="{23A6BE1F-AE75-48BA-866D-4F9C4F7C0563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ideas</a:t>
          </a:r>
          <a:endParaRPr lang="es-PA" dirty="0"/>
        </a:p>
      </dgm:t>
    </dgm:pt>
    <dgm:pt modelId="{B5A6AD4A-3C08-4356-BD55-10A6CDFAD49C}" type="parTrans" cxnId="{15AF63FA-69F5-4537-843F-FF978BC80F52}">
      <dgm:prSet/>
      <dgm:spPr/>
      <dgm:t>
        <a:bodyPr/>
        <a:lstStyle/>
        <a:p>
          <a:endParaRPr lang="es-PA"/>
        </a:p>
      </dgm:t>
    </dgm:pt>
    <dgm:pt modelId="{97904265-820B-45BB-AC24-8624628C84D7}" type="sibTrans" cxnId="{15AF63FA-69F5-4537-843F-FF978BC80F52}">
      <dgm:prSet/>
      <dgm:spPr/>
      <dgm:t>
        <a:bodyPr/>
        <a:lstStyle/>
        <a:p>
          <a:endParaRPr lang="es-PA"/>
        </a:p>
      </dgm:t>
    </dgm:pt>
    <dgm:pt modelId="{DB16E059-64C8-48FC-8285-ADCB5782B0BA}">
      <dgm:prSet phldrT="[Texto]"/>
      <dgm:spPr/>
      <dgm:t>
        <a:bodyPr/>
        <a:lstStyle/>
        <a:p>
          <a:r>
            <a:rPr lang="es-PA" dirty="0" smtClean="0"/>
            <a:t>Buscar información</a:t>
          </a:r>
          <a:endParaRPr lang="es-PA" dirty="0"/>
        </a:p>
      </dgm:t>
    </dgm:pt>
    <dgm:pt modelId="{B4D9BC92-851A-4121-8668-45B392BEA4C2}" type="parTrans" cxnId="{26AC11FE-7337-427B-A2C4-29FAA6E176BC}">
      <dgm:prSet/>
      <dgm:spPr/>
      <dgm:t>
        <a:bodyPr/>
        <a:lstStyle/>
        <a:p>
          <a:endParaRPr lang="es-PA"/>
        </a:p>
      </dgm:t>
    </dgm:pt>
    <dgm:pt modelId="{7A60F52A-15DE-4DF8-840C-6D1445C30F12}" type="sibTrans" cxnId="{26AC11FE-7337-427B-A2C4-29FAA6E176BC}">
      <dgm:prSet/>
      <dgm:spPr/>
      <dgm:t>
        <a:bodyPr/>
        <a:lstStyle/>
        <a:p>
          <a:endParaRPr lang="es-PA"/>
        </a:p>
      </dgm:t>
    </dgm:pt>
    <dgm:pt modelId="{DD616769-CB17-4847-B748-F2B7567A8C1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entusiasmo</a:t>
          </a:r>
          <a:endParaRPr lang="es-PA" dirty="0"/>
        </a:p>
      </dgm:t>
    </dgm:pt>
    <dgm:pt modelId="{F9A5B582-7ECD-4E25-A8B0-B9857563CC1B}" type="parTrans" cxnId="{88967FE2-F451-4909-9F1B-D7C0E9A94F2A}">
      <dgm:prSet/>
      <dgm:spPr/>
      <dgm:t>
        <a:bodyPr/>
        <a:lstStyle/>
        <a:p>
          <a:endParaRPr lang="es-PA"/>
        </a:p>
      </dgm:t>
    </dgm:pt>
    <dgm:pt modelId="{7466E432-2421-414B-AE8A-B6F8C2331FB5}" type="sibTrans" cxnId="{88967FE2-F451-4909-9F1B-D7C0E9A94F2A}">
      <dgm:prSet/>
      <dgm:spPr/>
      <dgm:t>
        <a:bodyPr/>
        <a:lstStyle/>
        <a:p>
          <a:endParaRPr lang="es-PA"/>
        </a:p>
      </dgm:t>
    </dgm:pt>
    <dgm:pt modelId="{5C916A5A-78C9-44AE-A8BA-2A35AE5EC8A6}">
      <dgm:prSet phldrT="[Texto]" custT="1"/>
      <dgm:spPr/>
      <dgm:t>
        <a:bodyPr/>
        <a:lstStyle/>
        <a:p>
          <a:r>
            <a:rPr lang="es-PA" sz="2400" dirty="0" smtClean="0"/>
            <a:t>Objetivo</a:t>
          </a:r>
          <a:endParaRPr lang="es-PA" sz="1600" dirty="0" smtClean="0"/>
        </a:p>
        <a:p>
          <a:endParaRPr lang="es-PA" sz="2400" dirty="0"/>
        </a:p>
      </dgm:t>
    </dgm:pt>
    <dgm:pt modelId="{2897F0E3-A112-4C4C-B9E6-C9C23E3B9F47}" type="parTrans" cxnId="{61514364-089E-4641-B4D0-B9E98E1E803C}">
      <dgm:prSet/>
      <dgm:spPr/>
      <dgm:t>
        <a:bodyPr/>
        <a:lstStyle/>
        <a:p>
          <a:endParaRPr lang="es-PA"/>
        </a:p>
      </dgm:t>
    </dgm:pt>
    <dgm:pt modelId="{838D35EF-B7A5-4525-98EF-99700E3CD51A}" type="sibTrans" cxnId="{61514364-089E-4641-B4D0-B9E98E1E803C}">
      <dgm:prSet/>
      <dgm:spPr/>
      <dgm:t>
        <a:bodyPr/>
        <a:lstStyle/>
        <a:p>
          <a:endParaRPr lang="es-PA"/>
        </a:p>
      </dgm:t>
    </dgm:pt>
    <dgm:pt modelId="{ACDC32AE-F25B-4C56-8998-78AFB9B48D8D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entrada</a:t>
          </a:r>
          <a:endParaRPr lang="es-PA" dirty="0"/>
        </a:p>
      </dgm:t>
    </dgm:pt>
    <dgm:pt modelId="{29281659-DE6C-464E-B5B1-2FDAD2D4AA45}" type="parTrans" cxnId="{10F4E1AD-F9B8-44B3-BD36-7A818F15E445}">
      <dgm:prSet/>
      <dgm:spPr/>
      <dgm:t>
        <a:bodyPr/>
        <a:lstStyle/>
        <a:p>
          <a:endParaRPr lang="es-PA"/>
        </a:p>
      </dgm:t>
    </dgm:pt>
    <dgm:pt modelId="{6324D7A4-AACE-4460-9CDF-254845084851}" type="sibTrans" cxnId="{10F4E1AD-F9B8-44B3-BD36-7A818F15E445}">
      <dgm:prSet/>
      <dgm:spPr/>
      <dgm:t>
        <a:bodyPr/>
        <a:lstStyle/>
        <a:p>
          <a:endParaRPr lang="es-PA"/>
        </a:p>
      </dgm:t>
    </dgm:pt>
    <dgm:pt modelId="{8BBCE188-5F58-47DC-AC57-D05CBF0794D6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salida</a:t>
          </a:r>
          <a:endParaRPr lang="es-PA" dirty="0"/>
        </a:p>
      </dgm:t>
    </dgm:pt>
    <dgm:pt modelId="{A171FC30-0074-4E1D-A9C6-D6F56A278302}" type="parTrans" cxnId="{1E95FBE8-2E2A-46ED-B65E-1C58ED6C5DC5}">
      <dgm:prSet/>
      <dgm:spPr/>
      <dgm:t>
        <a:bodyPr/>
        <a:lstStyle/>
        <a:p>
          <a:endParaRPr lang="es-PA"/>
        </a:p>
      </dgm:t>
    </dgm:pt>
    <dgm:pt modelId="{2CEFED0C-ACC8-40B0-B485-EC089993553E}" type="sibTrans" cxnId="{1E95FBE8-2E2A-46ED-B65E-1C58ED6C5DC5}">
      <dgm:prSet/>
      <dgm:spPr/>
      <dgm:t>
        <a:bodyPr/>
        <a:lstStyle/>
        <a:p>
          <a:endParaRPr lang="es-PA"/>
        </a:p>
      </dgm:t>
    </dgm:pt>
    <dgm:pt modelId="{17D36546-28DF-4FA4-88B0-A4BA5E15B828}">
      <dgm:prSet phldrT="[Texto]"/>
      <dgm:spPr/>
      <dgm:t>
        <a:bodyPr/>
        <a:lstStyle/>
        <a:p>
          <a:r>
            <a:rPr lang="es-PA" dirty="0" smtClean="0"/>
            <a:t>Proceso creativo</a:t>
          </a:r>
          <a:endParaRPr lang="es-PA" dirty="0"/>
        </a:p>
      </dgm:t>
    </dgm:pt>
    <dgm:pt modelId="{66834065-0705-4482-9931-1F83D1A06DF6}" type="parTrans" cxnId="{E4D95BF6-89CC-4050-B4D9-AF41786D3A63}">
      <dgm:prSet/>
      <dgm:spPr/>
      <dgm:t>
        <a:bodyPr/>
        <a:lstStyle/>
        <a:p>
          <a:endParaRPr lang="es-PA"/>
        </a:p>
      </dgm:t>
    </dgm:pt>
    <dgm:pt modelId="{1EBEC3BD-8D9B-48F3-9C43-227BAB02DDD0}" type="sibTrans" cxnId="{E4D95BF6-89CC-4050-B4D9-AF41786D3A63}">
      <dgm:prSet/>
      <dgm:spPr/>
      <dgm:t>
        <a:bodyPr/>
        <a:lstStyle/>
        <a:p>
          <a:endParaRPr lang="es-PA"/>
        </a:p>
      </dgm:t>
    </dgm:pt>
    <dgm:pt modelId="{74BDB5AF-62DF-4D8C-8845-47B3DD06148B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A" dirty="0" smtClean="0"/>
            <a:t>Crear propuestas</a:t>
          </a:r>
          <a:endParaRPr lang="es-PA" dirty="0"/>
        </a:p>
      </dgm:t>
    </dgm:pt>
    <dgm:pt modelId="{2B2F4BC6-203D-4B5C-8710-A2D3EE2A0C5D}" type="parTrans" cxnId="{81056C39-C48E-4AFA-933E-C3480B974FEB}">
      <dgm:prSet/>
      <dgm:spPr/>
      <dgm:t>
        <a:bodyPr/>
        <a:lstStyle/>
        <a:p>
          <a:endParaRPr lang="es-PA"/>
        </a:p>
      </dgm:t>
    </dgm:pt>
    <dgm:pt modelId="{42A5EC89-2529-4410-9FED-C24CC213CF73}" type="sibTrans" cxnId="{81056C39-C48E-4AFA-933E-C3480B974FEB}">
      <dgm:prSet/>
      <dgm:spPr/>
      <dgm:t>
        <a:bodyPr/>
        <a:lstStyle/>
        <a:p>
          <a:endParaRPr lang="es-PA"/>
        </a:p>
      </dgm:t>
    </dgm:pt>
    <dgm:pt modelId="{A9DF3AEE-EC4D-4313-BB9E-F220EFB1F0E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dirty="0" smtClean="0"/>
            <a:t>procesamiento</a:t>
          </a:r>
          <a:endParaRPr lang="es-PA" dirty="0"/>
        </a:p>
      </dgm:t>
    </dgm:pt>
    <dgm:pt modelId="{788DFE44-D4DD-45CF-9DEA-63DD713EC229}" type="parTrans" cxnId="{4F815A29-503B-4C80-A211-BB9595D5032D}">
      <dgm:prSet/>
      <dgm:spPr/>
      <dgm:t>
        <a:bodyPr/>
        <a:lstStyle/>
        <a:p>
          <a:endParaRPr lang="es-PA"/>
        </a:p>
      </dgm:t>
    </dgm:pt>
    <dgm:pt modelId="{E5F30950-47D9-4ACA-8057-98C15F8A76E9}" type="sibTrans" cxnId="{4F815A29-503B-4C80-A211-BB9595D5032D}">
      <dgm:prSet/>
      <dgm:spPr/>
      <dgm:t>
        <a:bodyPr/>
        <a:lstStyle/>
        <a:p>
          <a:endParaRPr lang="es-PA"/>
        </a:p>
      </dgm:t>
    </dgm:pt>
    <dgm:pt modelId="{E8242A0E-0EC9-4A8B-91C4-358CB6E8E41B}" type="pres">
      <dgm:prSet presAssocID="{77797092-0524-445A-809C-9F50E1782FC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07B29F-E91F-4B05-8267-D32D2B6A42F9}" type="pres">
      <dgm:prSet presAssocID="{0E26DC5A-23CD-4FEB-B1D3-BAFA3CCD759D}" presName="compNode" presStyleCnt="0"/>
      <dgm:spPr/>
    </dgm:pt>
    <dgm:pt modelId="{EA1DA3FD-58A2-4BF0-93BA-406FEEA8E4C5}" type="pres">
      <dgm:prSet presAssocID="{0E26DC5A-23CD-4FEB-B1D3-BAFA3CCD759D}" presName="aNode" presStyleLbl="bgShp" presStyleIdx="0" presStyleCnt="4" custScaleX="80114" custScaleY="60000"/>
      <dgm:spPr/>
      <dgm:t>
        <a:bodyPr/>
        <a:lstStyle/>
        <a:p>
          <a:endParaRPr lang="es-PA"/>
        </a:p>
      </dgm:t>
    </dgm:pt>
    <dgm:pt modelId="{86E10CF5-6D64-4E8E-956B-F81015ED1CF2}" type="pres">
      <dgm:prSet presAssocID="{0E26DC5A-23CD-4FEB-B1D3-BAFA3CCD759D}" presName="textNode" presStyleLbl="bgShp" presStyleIdx="0" presStyleCnt="4"/>
      <dgm:spPr/>
      <dgm:t>
        <a:bodyPr/>
        <a:lstStyle/>
        <a:p>
          <a:endParaRPr lang="es-PA"/>
        </a:p>
      </dgm:t>
    </dgm:pt>
    <dgm:pt modelId="{447EFEE6-405A-4955-896D-7978897F39CA}" type="pres">
      <dgm:prSet presAssocID="{0E26DC5A-23CD-4FEB-B1D3-BAFA3CCD759D}" presName="compChildNode" presStyleCnt="0"/>
      <dgm:spPr/>
    </dgm:pt>
    <dgm:pt modelId="{E1B87926-CE96-4D0A-8E26-751B80317B7F}" type="pres">
      <dgm:prSet presAssocID="{0E26DC5A-23CD-4FEB-B1D3-BAFA3CCD759D}" presName="theInnerList" presStyleCnt="0"/>
      <dgm:spPr/>
    </dgm:pt>
    <dgm:pt modelId="{A58544C6-1562-4E9A-ADB3-2F3A497F18BF}" type="pres">
      <dgm:prSet presAssocID="{23A6BE1F-AE75-48BA-866D-4F9C4F7C0563}" presName="childNode" presStyleLbl="node1" presStyleIdx="0" presStyleCnt="6" custScaleY="30926" custLinFactNeighborY="-7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97EDA-F28A-4A11-88A8-567A09CEB288}" type="pres">
      <dgm:prSet presAssocID="{0E26DC5A-23CD-4FEB-B1D3-BAFA3CCD759D}" presName="aSpace" presStyleCnt="0"/>
      <dgm:spPr/>
    </dgm:pt>
    <dgm:pt modelId="{ADDEA36B-6123-4D11-BA31-216E138AF5FF}" type="pres">
      <dgm:prSet presAssocID="{DB16E059-64C8-48FC-8285-ADCB5782B0BA}" presName="compNode" presStyleCnt="0"/>
      <dgm:spPr/>
    </dgm:pt>
    <dgm:pt modelId="{DF0E7200-473A-4F63-82BB-BCF7B196B766}" type="pres">
      <dgm:prSet presAssocID="{DB16E059-64C8-48FC-8285-ADCB5782B0BA}" presName="aNode" presStyleLbl="bgShp" presStyleIdx="1" presStyleCnt="4" custScaleX="85217" custScaleY="63077"/>
      <dgm:spPr/>
      <dgm:t>
        <a:bodyPr/>
        <a:lstStyle/>
        <a:p>
          <a:endParaRPr lang="en-US"/>
        </a:p>
      </dgm:t>
    </dgm:pt>
    <dgm:pt modelId="{94E70D3E-B63C-4A5D-9DDE-C24D173875DC}" type="pres">
      <dgm:prSet presAssocID="{DB16E059-64C8-48FC-8285-ADCB5782B0BA}" presName="textNode" presStyleLbl="bgShp" presStyleIdx="1" presStyleCnt="4"/>
      <dgm:spPr/>
      <dgm:t>
        <a:bodyPr/>
        <a:lstStyle/>
        <a:p>
          <a:endParaRPr lang="en-US"/>
        </a:p>
      </dgm:t>
    </dgm:pt>
    <dgm:pt modelId="{4BE9537B-EFE1-4541-83EA-5E4490081B5A}" type="pres">
      <dgm:prSet presAssocID="{DB16E059-64C8-48FC-8285-ADCB5782B0BA}" presName="compChildNode" presStyleCnt="0"/>
      <dgm:spPr/>
    </dgm:pt>
    <dgm:pt modelId="{6DC3B625-827A-476B-9E8F-C508D2E928F7}" type="pres">
      <dgm:prSet presAssocID="{DB16E059-64C8-48FC-8285-ADCB5782B0BA}" presName="theInnerList" presStyleCnt="0"/>
      <dgm:spPr/>
    </dgm:pt>
    <dgm:pt modelId="{54E65C85-7FEE-46B9-AD0D-25CB06D51CC8}" type="pres">
      <dgm:prSet presAssocID="{DD616769-CB17-4847-B748-F2B7567A8C15}" presName="childNode" presStyleLbl="node1" presStyleIdx="1" presStyleCnt="6" custScaleY="30926" custLinFactNeighborY="-7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A6244-8A09-4140-A6C8-899351A0561C}" type="pres">
      <dgm:prSet presAssocID="{DB16E059-64C8-48FC-8285-ADCB5782B0BA}" presName="aSpace" presStyleCnt="0"/>
      <dgm:spPr/>
    </dgm:pt>
    <dgm:pt modelId="{F5090F1D-28FB-49CF-85CE-E41FFCC44239}" type="pres">
      <dgm:prSet presAssocID="{5C916A5A-78C9-44AE-A8BA-2A35AE5EC8A6}" presName="compNode" presStyleCnt="0"/>
      <dgm:spPr/>
    </dgm:pt>
    <dgm:pt modelId="{9B157664-0A8A-4E8A-BDEA-13F477F05C45}" type="pres">
      <dgm:prSet presAssocID="{5C916A5A-78C9-44AE-A8BA-2A35AE5EC8A6}" presName="aNode" presStyleLbl="bgShp" presStyleIdx="2" presStyleCnt="4" custScaleY="90769"/>
      <dgm:spPr/>
      <dgm:t>
        <a:bodyPr/>
        <a:lstStyle/>
        <a:p>
          <a:endParaRPr lang="es-PA"/>
        </a:p>
      </dgm:t>
    </dgm:pt>
    <dgm:pt modelId="{85ED64AE-6BAC-49E2-904A-28582E482F57}" type="pres">
      <dgm:prSet presAssocID="{5C916A5A-78C9-44AE-A8BA-2A35AE5EC8A6}" presName="textNode" presStyleLbl="bgShp" presStyleIdx="2" presStyleCnt="4"/>
      <dgm:spPr/>
      <dgm:t>
        <a:bodyPr/>
        <a:lstStyle/>
        <a:p>
          <a:endParaRPr lang="es-PA"/>
        </a:p>
      </dgm:t>
    </dgm:pt>
    <dgm:pt modelId="{54E3940A-0579-4048-A114-E251D34AF522}" type="pres">
      <dgm:prSet presAssocID="{5C916A5A-78C9-44AE-A8BA-2A35AE5EC8A6}" presName="compChildNode" presStyleCnt="0"/>
      <dgm:spPr/>
    </dgm:pt>
    <dgm:pt modelId="{26A1EFFD-4CA2-4065-BD00-95924005AA8A}" type="pres">
      <dgm:prSet presAssocID="{5C916A5A-78C9-44AE-A8BA-2A35AE5EC8A6}" presName="theInnerList" presStyleCnt="0"/>
      <dgm:spPr/>
    </dgm:pt>
    <dgm:pt modelId="{00341BAC-CCE1-4357-9F37-B9A0967707C8}" type="pres">
      <dgm:prSet presAssocID="{ACDC32AE-F25B-4C56-8998-78AFB9B48D8D}" presName="childNode" presStyleLbl="node1" presStyleIdx="2" presStyleCnt="6" custLinFactY="-120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AEC77-4AF6-4410-BFDC-2272D0928B8F}" type="pres">
      <dgm:prSet presAssocID="{ACDC32AE-F25B-4C56-8998-78AFB9B48D8D}" presName="aSpace2" presStyleCnt="0"/>
      <dgm:spPr/>
    </dgm:pt>
    <dgm:pt modelId="{33AF5072-ECCE-49CA-BD1F-131527B2D743}" type="pres">
      <dgm:prSet presAssocID="{A9DF3AEE-EC4D-4313-BB9E-F220EFB1F0ED}" presName="childNode" presStyleLbl="node1" presStyleIdx="3" presStyleCnt="6" custLinFactY="-9988" custLinFactNeighborY="-10000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51BE159-E3AB-4FFE-83AD-3B365C2A6757}" type="pres">
      <dgm:prSet presAssocID="{A9DF3AEE-EC4D-4313-BB9E-F220EFB1F0ED}" presName="aSpace2" presStyleCnt="0"/>
      <dgm:spPr/>
    </dgm:pt>
    <dgm:pt modelId="{64E6D54F-222B-4454-BCC5-4AE89EE76D07}" type="pres">
      <dgm:prSet presAssocID="{8BBCE188-5F58-47DC-AC57-D05CBF0794D6}" presName="childNode" presStyleLbl="node1" presStyleIdx="4" presStyleCnt="6" custLinFactY="-79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8C6FC-B421-4E33-9F15-DBF832698EE6}" type="pres">
      <dgm:prSet presAssocID="{5C916A5A-78C9-44AE-A8BA-2A35AE5EC8A6}" presName="aSpace" presStyleCnt="0"/>
      <dgm:spPr/>
    </dgm:pt>
    <dgm:pt modelId="{6B30CE79-0407-4C62-A640-D7F83F719102}" type="pres">
      <dgm:prSet presAssocID="{17D36546-28DF-4FA4-88B0-A4BA5E15B828}" presName="compNode" presStyleCnt="0"/>
      <dgm:spPr/>
    </dgm:pt>
    <dgm:pt modelId="{5FB84F33-4CC6-487F-97B3-E7C268B17EDD}" type="pres">
      <dgm:prSet presAssocID="{17D36546-28DF-4FA4-88B0-A4BA5E15B828}" presName="aNode" presStyleLbl="bgShp" presStyleIdx="3" presStyleCnt="4" custScaleX="81412" custScaleY="66154" custLinFactNeighborX="-2684"/>
      <dgm:spPr/>
      <dgm:t>
        <a:bodyPr/>
        <a:lstStyle/>
        <a:p>
          <a:endParaRPr lang="es-PA"/>
        </a:p>
      </dgm:t>
    </dgm:pt>
    <dgm:pt modelId="{A776C9E8-ADBC-48CD-8572-3F5DB9A01716}" type="pres">
      <dgm:prSet presAssocID="{17D36546-28DF-4FA4-88B0-A4BA5E15B828}" presName="textNode" presStyleLbl="bgShp" presStyleIdx="3" presStyleCnt="4"/>
      <dgm:spPr/>
      <dgm:t>
        <a:bodyPr/>
        <a:lstStyle/>
        <a:p>
          <a:endParaRPr lang="es-PA"/>
        </a:p>
      </dgm:t>
    </dgm:pt>
    <dgm:pt modelId="{D86810C5-EA30-4BFB-B294-16B3AE0988DB}" type="pres">
      <dgm:prSet presAssocID="{17D36546-28DF-4FA4-88B0-A4BA5E15B828}" presName="compChildNode" presStyleCnt="0"/>
      <dgm:spPr/>
    </dgm:pt>
    <dgm:pt modelId="{F459FD52-5D87-4C2C-9F3D-E116BA74F755}" type="pres">
      <dgm:prSet presAssocID="{17D36546-28DF-4FA4-88B0-A4BA5E15B828}" presName="theInnerList" presStyleCnt="0"/>
      <dgm:spPr/>
    </dgm:pt>
    <dgm:pt modelId="{5566009B-5D61-4B53-A552-A7C980EC25EA}" type="pres">
      <dgm:prSet presAssocID="{74BDB5AF-62DF-4D8C-8845-47B3DD06148B}" presName="childNode" presStyleLbl="node1" presStyleIdx="5" presStyleCnt="6" custScaleY="44262" custLinFactNeighborY="-10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B952B-DBF8-460A-89D6-50D03BB68B15}" type="presOf" srcId="{17D36546-28DF-4FA4-88B0-A4BA5E15B828}" destId="{A776C9E8-ADBC-48CD-8572-3F5DB9A01716}" srcOrd="1" destOrd="0" presId="urn:microsoft.com/office/officeart/2005/8/layout/lProcess2"/>
    <dgm:cxn modelId="{E4D95BF6-89CC-4050-B4D9-AF41786D3A63}" srcId="{77797092-0524-445A-809C-9F50E1782FCD}" destId="{17D36546-28DF-4FA4-88B0-A4BA5E15B828}" srcOrd="3" destOrd="0" parTransId="{66834065-0705-4482-9931-1F83D1A06DF6}" sibTransId="{1EBEC3BD-8D9B-48F3-9C43-227BAB02DDD0}"/>
    <dgm:cxn modelId="{BB475928-F07B-48D3-9FFC-401536FEF147}" type="presOf" srcId="{8BBCE188-5F58-47DC-AC57-D05CBF0794D6}" destId="{64E6D54F-222B-4454-BCC5-4AE89EE76D07}" srcOrd="0" destOrd="0" presId="urn:microsoft.com/office/officeart/2005/8/layout/lProcess2"/>
    <dgm:cxn modelId="{09581BAF-A48B-454D-80A8-DE3D864EE72F}" type="presOf" srcId="{DB16E059-64C8-48FC-8285-ADCB5782B0BA}" destId="{DF0E7200-473A-4F63-82BB-BCF7B196B766}" srcOrd="0" destOrd="0" presId="urn:microsoft.com/office/officeart/2005/8/layout/lProcess2"/>
    <dgm:cxn modelId="{ABC13192-2F38-437D-896F-C301BEA65CC7}" type="presOf" srcId="{17D36546-28DF-4FA4-88B0-A4BA5E15B828}" destId="{5FB84F33-4CC6-487F-97B3-E7C268B17EDD}" srcOrd="0" destOrd="0" presId="urn:microsoft.com/office/officeart/2005/8/layout/lProcess2"/>
    <dgm:cxn modelId="{61514364-089E-4641-B4D0-B9E98E1E803C}" srcId="{77797092-0524-445A-809C-9F50E1782FCD}" destId="{5C916A5A-78C9-44AE-A8BA-2A35AE5EC8A6}" srcOrd="2" destOrd="0" parTransId="{2897F0E3-A112-4C4C-B9E6-C9C23E3B9F47}" sibTransId="{838D35EF-B7A5-4525-98EF-99700E3CD51A}"/>
    <dgm:cxn modelId="{26040A24-5800-440C-B77A-C7F9FCF7F0A6}" type="presOf" srcId="{0E26DC5A-23CD-4FEB-B1D3-BAFA3CCD759D}" destId="{EA1DA3FD-58A2-4BF0-93BA-406FEEA8E4C5}" srcOrd="0" destOrd="0" presId="urn:microsoft.com/office/officeart/2005/8/layout/lProcess2"/>
    <dgm:cxn modelId="{278BD45C-B16B-4E21-9713-430E10B0D3A5}" type="presOf" srcId="{23A6BE1F-AE75-48BA-866D-4F9C4F7C0563}" destId="{A58544C6-1562-4E9A-ADB3-2F3A497F18BF}" srcOrd="0" destOrd="0" presId="urn:microsoft.com/office/officeart/2005/8/layout/lProcess2"/>
    <dgm:cxn modelId="{E84B43D6-DD34-4BB6-B66E-3B34285E7183}" type="presOf" srcId="{77797092-0524-445A-809C-9F50E1782FCD}" destId="{E8242A0E-0EC9-4A8B-91C4-358CB6E8E41B}" srcOrd="0" destOrd="0" presId="urn:microsoft.com/office/officeart/2005/8/layout/lProcess2"/>
    <dgm:cxn modelId="{10F4E1AD-F9B8-44B3-BD36-7A818F15E445}" srcId="{5C916A5A-78C9-44AE-A8BA-2A35AE5EC8A6}" destId="{ACDC32AE-F25B-4C56-8998-78AFB9B48D8D}" srcOrd="0" destOrd="0" parTransId="{29281659-DE6C-464E-B5B1-2FDAD2D4AA45}" sibTransId="{6324D7A4-AACE-4460-9CDF-254845084851}"/>
    <dgm:cxn modelId="{1D9AD586-2062-4AB1-8907-CE4F834B3A77}" type="presOf" srcId="{DD616769-CB17-4847-B748-F2B7567A8C15}" destId="{54E65C85-7FEE-46B9-AD0D-25CB06D51CC8}" srcOrd="0" destOrd="0" presId="urn:microsoft.com/office/officeart/2005/8/layout/lProcess2"/>
    <dgm:cxn modelId="{B43295A7-B401-4B29-8B33-8E187DF0B159}" type="presOf" srcId="{0E26DC5A-23CD-4FEB-B1D3-BAFA3CCD759D}" destId="{86E10CF5-6D64-4E8E-956B-F81015ED1CF2}" srcOrd="1" destOrd="0" presId="urn:microsoft.com/office/officeart/2005/8/layout/lProcess2"/>
    <dgm:cxn modelId="{26AC11FE-7337-427B-A2C4-29FAA6E176BC}" srcId="{77797092-0524-445A-809C-9F50E1782FCD}" destId="{DB16E059-64C8-48FC-8285-ADCB5782B0BA}" srcOrd="1" destOrd="0" parTransId="{B4D9BC92-851A-4121-8668-45B392BEA4C2}" sibTransId="{7A60F52A-15DE-4DF8-840C-6D1445C30F12}"/>
    <dgm:cxn modelId="{C8D64BF7-92E8-444C-96EF-C264966390F7}" srcId="{77797092-0524-445A-809C-9F50E1782FCD}" destId="{0E26DC5A-23CD-4FEB-B1D3-BAFA3CCD759D}" srcOrd="0" destOrd="0" parTransId="{7B833B5A-B3A1-488D-9E22-566594006373}" sibTransId="{E19CEC71-16C5-4E0E-AB8D-BD1296CFABBD}"/>
    <dgm:cxn modelId="{B054281B-7EFD-4B49-9E1D-F2F201EFB563}" type="presOf" srcId="{A9DF3AEE-EC4D-4313-BB9E-F220EFB1F0ED}" destId="{33AF5072-ECCE-49CA-BD1F-131527B2D743}" srcOrd="0" destOrd="0" presId="urn:microsoft.com/office/officeart/2005/8/layout/lProcess2"/>
    <dgm:cxn modelId="{4F815A29-503B-4C80-A211-BB9595D5032D}" srcId="{5C916A5A-78C9-44AE-A8BA-2A35AE5EC8A6}" destId="{A9DF3AEE-EC4D-4313-BB9E-F220EFB1F0ED}" srcOrd="1" destOrd="0" parTransId="{788DFE44-D4DD-45CF-9DEA-63DD713EC229}" sibTransId="{E5F30950-47D9-4ACA-8057-98C15F8A76E9}"/>
    <dgm:cxn modelId="{81056C39-C48E-4AFA-933E-C3480B974FEB}" srcId="{17D36546-28DF-4FA4-88B0-A4BA5E15B828}" destId="{74BDB5AF-62DF-4D8C-8845-47B3DD06148B}" srcOrd="0" destOrd="0" parTransId="{2B2F4BC6-203D-4B5C-8710-A2D3EE2A0C5D}" sibTransId="{42A5EC89-2529-4410-9FED-C24CC213CF73}"/>
    <dgm:cxn modelId="{23525BB6-617A-4A84-BE51-AF273D8074F1}" type="presOf" srcId="{ACDC32AE-F25B-4C56-8998-78AFB9B48D8D}" destId="{00341BAC-CCE1-4357-9F37-B9A0967707C8}" srcOrd="0" destOrd="0" presId="urn:microsoft.com/office/officeart/2005/8/layout/lProcess2"/>
    <dgm:cxn modelId="{88967FE2-F451-4909-9F1B-D7C0E9A94F2A}" srcId="{DB16E059-64C8-48FC-8285-ADCB5782B0BA}" destId="{DD616769-CB17-4847-B748-F2B7567A8C15}" srcOrd="0" destOrd="0" parTransId="{F9A5B582-7ECD-4E25-A8B0-B9857563CC1B}" sibTransId="{7466E432-2421-414B-AE8A-B6F8C2331FB5}"/>
    <dgm:cxn modelId="{DBB63AED-B486-43A5-8CED-A3E46399323F}" type="presOf" srcId="{DB16E059-64C8-48FC-8285-ADCB5782B0BA}" destId="{94E70D3E-B63C-4A5D-9DDE-C24D173875DC}" srcOrd="1" destOrd="0" presId="urn:microsoft.com/office/officeart/2005/8/layout/lProcess2"/>
    <dgm:cxn modelId="{1E95FBE8-2E2A-46ED-B65E-1C58ED6C5DC5}" srcId="{5C916A5A-78C9-44AE-A8BA-2A35AE5EC8A6}" destId="{8BBCE188-5F58-47DC-AC57-D05CBF0794D6}" srcOrd="2" destOrd="0" parTransId="{A171FC30-0074-4E1D-A9C6-D6F56A278302}" sibTransId="{2CEFED0C-ACC8-40B0-B485-EC089993553E}"/>
    <dgm:cxn modelId="{93A31B7D-E92F-4E69-A31C-30D0232754F0}" type="presOf" srcId="{5C916A5A-78C9-44AE-A8BA-2A35AE5EC8A6}" destId="{9B157664-0A8A-4E8A-BDEA-13F477F05C45}" srcOrd="0" destOrd="0" presId="urn:microsoft.com/office/officeart/2005/8/layout/lProcess2"/>
    <dgm:cxn modelId="{E34A9E9E-BC26-499B-935F-D1DE2FE78234}" type="presOf" srcId="{5C916A5A-78C9-44AE-A8BA-2A35AE5EC8A6}" destId="{85ED64AE-6BAC-49E2-904A-28582E482F57}" srcOrd="1" destOrd="0" presId="urn:microsoft.com/office/officeart/2005/8/layout/lProcess2"/>
    <dgm:cxn modelId="{15AF63FA-69F5-4537-843F-FF978BC80F52}" srcId="{0E26DC5A-23CD-4FEB-B1D3-BAFA3CCD759D}" destId="{23A6BE1F-AE75-48BA-866D-4F9C4F7C0563}" srcOrd="0" destOrd="0" parTransId="{B5A6AD4A-3C08-4356-BD55-10A6CDFAD49C}" sibTransId="{97904265-820B-45BB-AC24-8624628C84D7}"/>
    <dgm:cxn modelId="{E0487E1B-9CD0-492F-8AED-F866357C175A}" type="presOf" srcId="{74BDB5AF-62DF-4D8C-8845-47B3DD06148B}" destId="{5566009B-5D61-4B53-A552-A7C980EC25EA}" srcOrd="0" destOrd="0" presId="urn:microsoft.com/office/officeart/2005/8/layout/lProcess2"/>
    <dgm:cxn modelId="{6530E4BE-0B2B-4A75-B670-0C09AC7AA763}" type="presParOf" srcId="{E8242A0E-0EC9-4A8B-91C4-358CB6E8E41B}" destId="{5707B29F-E91F-4B05-8267-D32D2B6A42F9}" srcOrd="0" destOrd="0" presId="urn:microsoft.com/office/officeart/2005/8/layout/lProcess2"/>
    <dgm:cxn modelId="{1A64E141-4922-4D04-B042-CE2A7088867E}" type="presParOf" srcId="{5707B29F-E91F-4B05-8267-D32D2B6A42F9}" destId="{EA1DA3FD-58A2-4BF0-93BA-406FEEA8E4C5}" srcOrd="0" destOrd="0" presId="urn:microsoft.com/office/officeart/2005/8/layout/lProcess2"/>
    <dgm:cxn modelId="{823B9C57-9758-4376-B115-07708BE15657}" type="presParOf" srcId="{5707B29F-E91F-4B05-8267-D32D2B6A42F9}" destId="{86E10CF5-6D64-4E8E-956B-F81015ED1CF2}" srcOrd="1" destOrd="0" presId="urn:microsoft.com/office/officeart/2005/8/layout/lProcess2"/>
    <dgm:cxn modelId="{45D06C49-EF1E-4EDC-9343-575C5C2E2B52}" type="presParOf" srcId="{5707B29F-E91F-4B05-8267-D32D2B6A42F9}" destId="{447EFEE6-405A-4955-896D-7978897F39CA}" srcOrd="2" destOrd="0" presId="urn:microsoft.com/office/officeart/2005/8/layout/lProcess2"/>
    <dgm:cxn modelId="{5D25EA7A-B4D2-4BE9-9074-C5826A1D03EC}" type="presParOf" srcId="{447EFEE6-405A-4955-896D-7978897F39CA}" destId="{E1B87926-CE96-4D0A-8E26-751B80317B7F}" srcOrd="0" destOrd="0" presId="urn:microsoft.com/office/officeart/2005/8/layout/lProcess2"/>
    <dgm:cxn modelId="{5C3C1F70-8711-4572-BB06-E60488653682}" type="presParOf" srcId="{E1B87926-CE96-4D0A-8E26-751B80317B7F}" destId="{A58544C6-1562-4E9A-ADB3-2F3A497F18BF}" srcOrd="0" destOrd="0" presId="urn:microsoft.com/office/officeart/2005/8/layout/lProcess2"/>
    <dgm:cxn modelId="{4AA4019E-69A5-46CE-887A-9997C9E387A6}" type="presParOf" srcId="{E8242A0E-0EC9-4A8B-91C4-358CB6E8E41B}" destId="{37E97EDA-F28A-4A11-88A8-567A09CEB288}" srcOrd="1" destOrd="0" presId="urn:microsoft.com/office/officeart/2005/8/layout/lProcess2"/>
    <dgm:cxn modelId="{23B8579A-241A-4283-9F3F-FFE734CAECFD}" type="presParOf" srcId="{E8242A0E-0EC9-4A8B-91C4-358CB6E8E41B}" destId="{ADDEA36B-6123-4D11-BA31-216E138AF5FF}" srcOrd="2" destOrd="0" presId="urn:microsoft.com/office/officeart/2005/8/layout/lProcess2"/>
    <dgm:cxn modelId="{8A07AAF7-219F-4A3B-91EB-94F5BA171852}" type="presParOf" srcId="{ADDEA36B-6123-4D11-BA31-216E138AF5FF}" destId="{DF0E7200-473A-4F63-82BB-BCF7B196B766}" srcOrd="0" destOrd="0" presId="urn:microsoft.com/office/officeart/2005/8/layout/lProcess2"/>
    <dgm:cxn modelId="{4DB843F7-B575-4235-A41E-204F6AE3B7D7}" type="presParOf" srcId="{ADDEA36B-6123-4D11-BA31-216E138AF5FF}" destId="{94E70D3E-B63C-4A5D-9DDE-C24D173875DC}" srcOrd="1" destOrd="0" presId="urn:microsoft.com/office/officeart/2005/8/layout/lProcess2"/>
    <dgm:cxn modelId="{62D7C477-1D3E-44A6-BC24-55BD97BCDB01}" type="presParOf" srcId="{ADDEA36B-6123-4D11-BA31-216E138AF5FF}" destId="{4BE9537B-EFE1-4541-83EA-5E4490081B5A}" srcOrd="2" destOrd="0" presId="urn:microsoft.com/office/officeart/2005/8/layout/lProcess2"/>
    <dgm:cxn modelId="{C05EBD0F-76B7-486D-9AF4-309DD54C1A77}" type="presParOf" srcId="{4BE9537B-EFE1-4541-83EA-5E4490081B5A}" destId="{6DC3B625-827A-476B-9E8F-C508D2E928F7}" srcOrd="0" destOrd="0" presId="urn:microsoft.com/office/officeart/2005/8/layout/lProcess2"/>
    <dgm:cxn modelId="{84FDF9D1-99E0-44C6-B31A-BC6FB37A7E81}" type="presParOf" srcId="{6DC3B625-827A-476B-9E8F-C508D2E928F7}" destId="{54E65C85-7FEE-46B9-AD0D-25CB06D51CC8}" srcOrd="0" destOrd="0" presId="urn:microsoft.com/office/officeart/2005/8/layout/lProcess2"/>
    <dgm:cxn modelId="{0ADD5BFD-6E95-475D-85D3-D3C586AAAE03}" type="presParOf" srcId="{E8242A0E-0EC9-4A8B-91C4-358CB6E8E41B}" destId="{E2DA6244-8A09-4140-A6C8-899351A0561C}" srcOrd="3" destOrd="0" presId="urn:microsoft.com/office/officeart/2005/8/layout/lProcess2"/>
    <dgm:cxn modelId="{08324675-8CAD-468E-B164-C60CB633838F}" type="presParOf" srcId="{E8242A0E-0EC9-4A8B-91C4-358CB6E8E41B}" destId="{F5090F1D-28FB-49CF-85CE-E41FFCC44239}" srcOrd="4" destOrd="0" presId="urn:microsoft.com/office/officeart/2005/8/layout/lProcess2"/>
    <dgm:cxn modelId="{EBFF2B67-9AC0-45B5-A07B-DDDA16CD22BE}" type="presParOf" srcId="{F5090F1D-28FB-49CF-85CE-E41FFCC44239}" destId="{9B157664-0A8A-4E8A-BDEA-13F477F05C45}" srcOrd="0" destOrd="0" presId="urn:microsoft.com/office/officeart/2005/8/layout/lProcess2"/>
    <dgm:cxn modelId="{E8F2C269-072B-4B78-A567-174D8955A161}" type="presParOf" srcId="{F5090F1D-28FB-49CF-85CE-E41FFCC44239}" destId="{85ED64AE-6BAC-49E2-904A-28582E482F57}" srcOrd="1" destOrd="0" presId="urn:microsoft.com/office/officeart/2005/8/layout/lProcess2"/>
    <dgm:cxn modelId="{BBA09C94-01A7-45C8-BB9D-6A01892AB8E5}" type="presParOf" srcId="{F5090F1D-28FB-49CF-85CE-E41FFCC44239}" destId="{54E3940A-0579-4048-A114-E251D34AF522}" srcOrd="2" destOrd="0" presId="urn:microsoft.com/office/officeart/2005/8/layout/lProcess2"/>
    <dgm:cxn modelId="{2E9F60A2-FA11-4FD2-8EB4-2A12A43378C3}" type="presParOf" srcId="{54E3940A-0579-4048-A114-E251D34AF522}" destId="{26A1EFFD-4CA2-4065-BD00-95924005AA8A}" srcOrd="0" destOrd="0" presId="urn:microsoft.com/office/officeart/2005/8/layout/lProcess2"/>
    <dgm:cxn modelId="{0AD37641-B911-4480-A4F1-227FC57FF005}" type="presParOf" srcId="{26A1EFFD-4CA2-4065-BD00-95924005AA8A}" destId="{00341BAC-CCE1-4357-9F37-B9A0967707C8}" srcOrd="0" destOrd="0" presId="urn:microsoft.com/office/officeart/2005/8/layout/lProcess2"/>
    <dgm:cxn modelId="{5CEB31BD-EAE4-4390-970B-7D85C3F557A0}" type="presParOf" srcId="{26A1EFFD-4CA2-4065-BD00-95924005AA8A}" destId="{92AAEC77-4AF6-4410-BFDC-2272D0928B8F}" srcOrd="1" destOrd="0" presId="urn:microsoft.com/office/officeart/2005/8/layout/lProcess2"/>
    <dgm:cxn modelId="{12459CE2-E1CC-4AC6-ADC3-2AB2816154E2}" type="presParOf" srcId="{26A1EFFD-4CA2-4065-BD00-95924005AA8A}" destId="{33AF5072-ECCE-49CA-BD1F-131527B2D743}" srcOrd="2" destOrd="0" presId="urn:microsoft.com/office/officeart/2005/8/layout/lProcess2"/>
    <dgm:cxn modelId="{6E3A2235-2CAC-474D-990D-50F05CDFB74E}" type="presParOf" srcId="{26A1EFFD-4CA2-4065-BD00-95924005AA8A}" destId="{251BE159-E3AB-4FFE-83AD-3B365C2A6757}" srcOrd="3" destOrd="0" presId="urn:microsoft.com/office/officeart/2005/8/layout/lProcess2"/>
    <dgm:cxn modelId="{78073865-8102-48A5-ADEE-EC20B42F4AD8}" type="presParOf" srcId="{26A1EFFD-4CA2-4065-BD00-95924005AA8A}" destId="{64E6D54F-222B-4454-BCC5-4AE89EE76D07}" srcOrd="4" destOrd="0" presId="urn:microsoft.com/office/officeart/2005/8/layout/lProcess2"/>
    <dgm:cxn modelId="{CFBAD48E-0A02-42ED-B68F-4D6B36E34055}" type="presParOf" srcId="{E8242A0E-0EC9-4A8B-91C4-358CB6E8E41B}" destId="{76E8C6FC-B421-4E33-9F15-DBF832698EE6}" srcOrd="5" destOrd="0" presId="urn:microsoft.com/office/officeart/2005/8/layout/lProcess2"/>
    <dgm:cxn modelId="{A3B3823E-AFB0-4E35-97D8-31CDCEAE509A}" type="presParOf" srcId="{E8242A0E-0EC9-4A8B-91C4-358CB6E8E41B}" destId="{6B30CE79-0407-4C62-A640-D7F83F719102}" srcOrd="6" destOrd="0" presId="urn:microsoft.com/office/officeart/2005/8/layout/lProcess2"/>
    <dgm:cxn modelId="{A9EF6FF6-422D-4793-A4F4-58072D15D068}" type="presParOf" srcId="{6B30CE79-0407-4C62-A640-D7F83F719102}" destId="{5FB84F33-4CC6-487F-97B3-E7C268B17EDD}" srcOrd="0" destOrd="0" presId="urn:microsoft.com/office/officeart/2005/8/layout/lProcess2"/>
    <dgm:cxn modelId="{1A4D488D-0B3F-4221-BA81-B5BA042FF24F}" type="presParOf" srcId="{6B30CE79-0407-4C62-A640-D7F83F719102}" destId="{A776C9E8-ADBC-48CD-8572-3F5DB9A01716}" srcOrd="1" destOrd="0" presId="urn:microsoft.com/office/officeart/2005/8/layout/lProcess2"/>
    <dgm:cxn modelId="{974292B6-7D42-4805-8C79-0CC99C2F3984}" type="presParOf" srcId="{6B30CE79-0407-4C62-A640-D7F83F719102}" destId="{D86810C5-EA30-4BFB-B294-16B3AE0988DB}" srcOrd="2" destOrd="0" presId="urn:microsoft.com/office/officeart/2005/8/layout/lProcess2"/>
    <dgm:cxn modelId="{E616B227-1545-4B3F-914A-284D870448F6}" type="presParOf" srcId="{D86810C5-EA30-4BFB-B294-16B3AE0988DB}" destId="{F459FD52-5D87-4C2C-9F3D-E116BA74F755}" srcOrd="0" destOrd="0" presId="urn:microsoft.com/office/officeart/2005/8/layout/lProcess2"/>
    <dgm:cxn modelId="{DEB2DA31-A56B-4F7F-B0FC-7439B3663386}" type="presParOf" srcId="{F459FD52-5D87-4C2C-9F3D-E116BA74F755}" destId="{5566009B-5D61-4B53-A552-A7C980EC25E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FB59A5-86FE-4A2F-9CF5-36CE37DE41B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6FDF8CA-7EF8-4E34-BE17-018B440A7565}">
      <dgm:prSet phldrT="[Texto]"/>
      <dgm:spPr/>
      <dgm:t>
        <a:bodyPr/>
        <a:lstStyle/>
        <a:p>
          <a:r>
            <a:rPr lang="es-PA" dirty="0" smtClean="0"/>
            <a:t>Asumir la responsabilidad</a:t>
          </a:r>
          <a:endParaRPr lang="es-PA" dirty="0"/>
        </a:p>
      </dgm:t>
    </dgm:pt>
    <dgm:pt modelId="{F4CECE88-403F-45FC-8BF1-8BCA6CF36BC0}" type="parTrans" cxnId="{CF76F064-72FD-4C32-AF15-ECD05F114EE8}">
      <dgm:prSet/>
      <dgm:spPr/>
      <dgm:t>
        <a:bodyPr/>
        <a:lstStyle/>
        <a:p>
          <a:endParaRPr lang="es-PA"/>
        </a:p>
      </dgm:t>
    </dgm:pt>
    <dgm:pt modelId="{FB0199A5-AE5A-4E0A-B75A-B6CDC3AB6BF5}" type="sibTrans" cxnId="{CF76F064-72FD-4C32-AF15-ECD05F114EE8}">
      <dgm:prSet/>
      <dgm:spPr/>
      <dgm:t>
        <a:bodyPr/>
        <a:lstStyle/>
        <a:p>
          <a:endParaRPr lang="es-PA"/>
        </a:p>
      </dgm:t>
    </dgm:pt>
    <dgm:pt modelId="{D3EBF17E-0BBD-4FB4-AD5A-BA2F72979EF3}">
      <dgm:prSet phldrT="[Texto]"/>
      <dgm:spPr/>
      <dgm:t>
        <a:bodyPr/>
        <a:lstStyle/>
        <a:p>
          <a:r>
            <a:rPr lang="es-PA" dirty="0" smtClean="0"/>
            <a:t>La Creación</a:t>
          </a:r>
          <a:endParaRPr lang="es-PA" dirty="0"/>
        </a:p>
      </dgm:t>
    </dgm:pt>
    <dgm:pt modelId="{FBD59504-84A4-45AC-9D8B-270607BD1C39}" type="parTrans" cxnId="{A71DD491-7CEB-4347-867E-C9EDF4B5F3FC}">
      <dgm:prSet/>
      <dgm:spPr/>
      <dgm:t>
        <a:bodyPr/>
        <a:lstStyle/>
        <a:p>
          <a:endParaRPr lang="es-PA"/>
        </a:p>
      </dgm:t>
    </dgm:pt>
    <dgm:pt modelId="{354466F3-ADE9-417D-B82C-75DC7A976B2C}" type="sibTrans" cxnId="{A71DD491-7CEB-4347-867E-C9EDF4B5F3FC}">
      <dgm:prSet/>
      <dgm:spPr/>
      <dgm:t>
        <a:bodyPr/>
        <a:lstStyle/>
        <a:p>
          <a:endParaRPr lang="es-PA"/>
        </a:p>
      </dgm:t>
    </dgm:pt>
    <dgm:pt modelId="{DD735552-00CC-436D-9A15-743B8349AF2C}">
      <dgm:prSet phldrT="[Texto]"/>
      <dgm:spPr/>
      <dgm:t>
        <a:bodyPr/>
        <a:lstStyle/>
        <a:p>
          <a:r>
            <a:rPr lang="es-PA" dirty="0" smtClean="0"/>
            <a:t>dialogo</a:t>
          </a:r>
          <a:endParaRPr lang="es-PA" dirty="0"/>
        </a:p>
      </dgm:t>
    </dgm:pt>
    <dgm:pt modelId="{0370C9F3-6692-4A2B-9A0F-61A7F1886EE9}" type="parTrans" cxnId="{5F6ED496-60E5-480E-AF0A-95936380F555}">
      <dgm:prSet/>
      <dgm:spPr/>
      <dgm:t>
        <a:bodyPr/>
        <a:lstStyle/>
        <a:p>
          <a:endParaRPr lang="es-PA"/>
        </a:p>
      </dgm:t>
    </dgm:pt>
    <dgm:pt modelId="{572B5736-30C8-4160-AA33-D5EA56AE5F8A}" type="sibTrans" cxnId="{5F6ED496-60E5-480E-AF0A-95936380F555}">
      <dgm:prSet/>
      <dgm:spPr/>
      <dgm:t>
        <a:bodyPr/>
        <a:lstStyle/>
        <a:p>
          <a:endParaRPr lang="es-PA"/>
        </a:p>
      </dgm:t>
    </dgm:pt>
    <dgm:pt modelId="{2860C5F2-0FDB-426B-865A-A12D00862DE9}">
      <dgm:prSet phldrT="[Texto]"/>
      <dgm:spPr/>
      <dgm:t>
        <a:bodyPr/>
        <a:lstStyle/>
        <a:p>
          <a:r>
            <a:rPr lang="es-PA" dirty="0" smtClean="0"/>
            <a:t>Interactuar con el receptor</a:t>
          </a:r>
          <a:endParaRPr lang="es-PA" dirty="0"/>
        </a:p>
      </dgm:t>
    </dgm:pt>
    <dgm:pt modelId="{84E570ED-01E7-4684-89F7-90EC0604CD55}" type="parTrans" cxnId="{198D5731-D3D8-4D61-B5F2-AFD8598DA9A6}">
      <dgm:prSet/>
      <dgm:spPr/>
      <dgm:t>
        <a:bodyPr/>
        <a:lstStyle/>
        <a:p>
          <a:endParaRPr lang="es-PA"/>
        </a:p>
      </dgm:t>
    </dgm:pt>
    <dgm:pt modelId="{4C719F50-B8F1-405A-8749-A66B129D7157}" type="sibTrans" cxnId="{198D5731-D3D8-4D61-B5F2-AFD8598DA9A6}">
      <dgm:prSet/>
      <dgm:spPr/>
      <dgm:t>
        <a:bodyPr/>
        <a:lstStyle/>
        <a:p>
          <a:endParaRPr lang="es-PA"/>
        </a:p>
      </dgm:t>
    </dgm:pt>
    <dgm:pt modelId="{812822C1-FF9B-4669-9DA7-E5EF48FB2315}">
      <dgm:prSet phldrT="[Texto]" custT="1"/>
      <dgm:spPr/>
      <dgm:t>
        <a:bodyPr/>
        <a:lstStyle/>
        <a:p>
          <a:pPr algn="ctr"/>
          <a:r>
            <a:rPr lang="es-PA" sz="1600" dirty="0" smtClean="0"/>
            <a:t>Datos adecuados</a:t>
          </a:r>
          <a:endParaRPr lang="es-PA" sz="1600" dirty="0"/>
        </a:p>
      </dgm:t>
    </dgm:pt>
    <dgm:pt modelId="{444ACDD0-BE10-4289-9769-6FE1BC9CBC61}" type="parTrans" cxnId="{A64D5638-C061-4FB2-8C4A-7904006ECA69}">
      <dgm:prSet/>
      <dgm:spPr/>
      <dgm:t>
        <a:bodyPr/>
        <a:lstStyle/>
        <a:p>
          <a:endParaRPr lang="es-PA"/>
        </a:p>
      </dgm:t>
    </dgm:pt>
    <dgm:pt modelId="{ED1E4A4B-1F9E-4A39-970F-70C0625867AD}" type="sibTrans" cxnId="{A64D5638-C061-4FB2-8C4A-7904006ECA69}">
      <dgm:prSet/>
      <dgm:spPr/>
      <dgm:t>
        <a:bodyPr/>
        <a:lstStyle/>
        <a:p>
          <a:endParaRPr lang="es-PA"/>
        </a:p>
      </dgm:t>
    </dgm:pt>
    <dgm:pt modelId="{0A93383E-E02F-4BA1-AC78-FD81B01EE882}">
      <dgm:prSet phldrT="[Texto]"/>
      <dgm:spPr/>
      <dgm:t>
        <a:bodyPr/>
        <a:lstStyle/>
        <a:p>
          <a:r>
            <a:rPr lang="es-PA" dirty="0" smtClean="0"/>
            <a:t>pensamientos</a:t>
          </a:r>
          <a:endParaRPr lang="es-PA" dirty="0"/>
        </a:p>
      </dgm:t>
    </dgm:pt>
    <dgm:pt modelId="{6A559587-8780-408B-B858-74142E0BF2DF}" type="parTrans" cxnId="{8E525EC8-E84D-4F81-A275-6421A5F169F6}">
      <dgm:prSet/>
      <dgm:spPr/>
      <dgm:t>
        <a:bodyPr/>
        <a:lstStyle/>
        <a:p>
          <a:endParaRPr lang="es-PA"/>
        </a:p>
      </dgm:t>
    </dgm:pt>
    <dgm:pt modelId="{864805FB-46B3-463F-92C6-E0D1AAF392BA}" type="sibTrans" cxnId="{8E525EC8-E84D-4F81-A275-6421A5F169F6}">
      <dgm:prSet/>
      <dgm:spPr/>
      <dgm:t>
        <a:bodyPr/>
        <a:lstStyle/>
        <a:p>
          <a:endParaRPr lang="es-PA"/>
        </a:p>
      </dgm:t>
    </dgm:pt>
    <dgm:pt modelId="{E32DFEF0-E677-4163-AFE7-DCC314083698}">
      <dgm:prSet/>
      <dgm:spPr/>
      <dgm:t>
        <a:bodyPr/>
        <a:lstStyle/>
        <a:p>
          <a:r>
            <a:rPr lang="es-PA" dirty="0" smtClean="0"/>
            <a:t>Adquieren control</a:t>
          </a:r>
          <a:endParaRPr lang="es-PA" dirty="0"/>
        </a:p>
      </dgm:t>
    </dgm:pt>
    <dgm:pt modelId="{DE2BD73F-F961-46EE-A9CB-B1FE670E5E12}" type="parTrans" cxnId="{B75602DE-8CBA-4C96-AE11-A7049BD1C272}">
      <dgm:prSet/>
      <dgm:spPr/>
      <dgm:t>
        <a:bodyPr/>
        <a:lstStyle/>
        <a:p>
          <a:endParaRPr lang="es-PA"/>
        </a:p>
      </dgm:t>
    </dgm:pt>
    <dgm:pt modelId="{6A64DE32-5AB2-4DBB-B850-342BD762A374}" type="sibTrans" cxnId="{B75602DE-8CBA-4C96-AE11-A7049BD1C272}">
      <dgm:prSet/>
      <dgm:spPr/>
      <dgm:t>
        <a:bodyPr/>
        <a:lstStyle/>
        <a:p>
          <a:endParaRPr lang="es-PA"/>
        </a:p>
      </dgm:t>
    </dgm:pt>
    <dgm:pt modelId="{AB40CA5D-4923-4BA0-97A7-EC8994DB4717}">
      <dgm:prSet/>
      <dgm:spPr/>
      <dgm:t>
        <a:bodyPr/>
        <a:lstStyle/>
        <a:p>
          <a:r>
            <a:rPr lang="es-PA" dirty="0" smtClean="0"/>
            <a:t>Emisor y receptor</a:t>
          </a:r>
          <a:endParaRPr lang="es-PA" dirty="0"/>
        </a:p>
      </dgm:t>
    </dgm:pt>
    <dgm:pt modelId="{3C560375-767C-4FF7-A04D-11D00FFE03ED}" type="parTrans" cxnId="{E90CDD3B-140B-4D10-8214-C2FAEF4D7575}">
      <dgm:prSet/>
      <dgm:spPr/>
      <dgm:t>
        <a:bodyPr/>
        <a:lstStyle/>
        <a:p>
          <a:endParaRPr lang="es-PA"/>
        </a:p>
      </dgm:t>
    </dgm:pt>
    <dgm:pt modelId="{C21C0D4E-1372-4FF7-953C-104FC9784DDF}" type="sibTrans" cxnId="{E90CDD3B-140B-4D10-8214-C2FAEF4D7575}">
      <dgm:prSet/>
      <dgm:spPr/>
      <dgm:t>
        <a:bodyPr/>
        <a:lstStyle/>
        <a:p>
          <a:endParaRPr lang="es-PA"/>
        </a:p>
      </dgm:t>
    </dgm:pt>
    <dgm:pt modelId="{FD585768-6765-43DF-99DA-13BFCE774CA9}">
      <dgm:prSet/>
      <dgm:spPr/>
      <dgm:t>
        <a:bodyPr/>
        <a:lstStyle/>
        <a:p>
          <a:r>
            <a:rPr lang="es-PA" dirty="0" smtClean="0"/>
            <a:t>información</a:t>
          </a:r>
          <a:endParaRPr lang="es-PA" dirty="0"/>
        </a:p>
      </dgm:t>
    </dgm:pt>
    <dgm:pt modelId="{0403CC27-5368-4177-A449-15035E6A082D}" type="parTrans" cxnId="{53F09CB1-4D2F-4423-8122-F37206F77441}">
      <dgm:prSet/>
      <dgm:spPr/>
      <dgm:t>
        <a:bodyPr/>
        <a:lstStyle/>
        <a:p>
          <a:endParaRPr lang="es-PA"/>
        </a:p>
      </dgm:t>
    </dgm:pt>
    <dgm:pt modelId="{EAC97B49-3B52-4D7D-AD2F-3B82BEA617FA}" type="sibTrans" cxnId="{53F09CB1-4D2F-4423-8122-F37206F77441}">
      <dgm:prSet/>
      <dgm:spPr/>
      <dgm:t>
        <a:bodyPr/>
        <a:lstStyle/>
        <a:p>
          <a:endParaRPr lang="es-PA"/>
        </a:p>
      </dgm:t>
    </dgm:pt>
    <dgm:pt modelId="{840465FC-F75F-49EF-A42D-DA6F6AAE0CC3}">
      <dgm:prSet/>
      <dgm:spPr/>
      <dgm:t>
        <a:bodyPr/>
        <a:lstStyle/>
        <a:p>
          <a:r>
            <a:rPr lang="es-PA" dirty="0" smtClean="0"/>
            <a:t>iniciativa</a:t>
          </a:r>
          <a:endParaRPr lang="es-PA" dirty="0"/>
        </a:p>
      </dgm:t>
    </dgm:pt>
    <dgm:pt modelId="{62868C76-F94B-4568-A879-3722A879DAF2}" type="parTrans" cxnId="{B8512170-6558-4670-8776-E459205FB34F}">
      <dgm:prSet/>
      <dgm:spPr/>
      <dgm:t>
        <a:bodyPr/>
        <a:lstStyle/>
        <a:p>
          <a:endParaRPr lang="es-PA"/>
        </a:p>
      </dgm:t>
    </dgm:pt>
    <dgm:pt modelId="{61F90151-C356-486F-BD56-19CFC481D947}" type="sibTrans" cxnId="{B8512170-6558-4670-8776-E459205FB34F}">
      <dgm:prSet/>
      <dgm:spPr/>
      <dgm:t>
        <a:bodyPr/>
        <a:lstStyle/>
        <a:p>
          <a:endParaRPr lang="es-PA"/>
        </a:p>
      </dgm:t>
    </dgm:pt>
    <dgm:pt modelId="{916CC286-D03E-4607-BE3A-E79262102CC7}" type="pres">
      <dgm:prSet presAssocID="{BEFB59A5-86FE-4A2F-9CF5-36CE37DE41B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120CCF-A917-4B85-9161-7C69F3213CED}" type="pres">
      <dgm:prSet presAssocID="{C6FDF8CA-7EF8-4E34-BE17-018B440A7565}" presName="posSpace" presStyleCnt="0"/>
      <dgm:spPr/>
    </dgm:pt>
    <dgm:pt modelId="{C45CC044-B9DE-44A4-B505-67EC443B4AA1}" type="pres">
      <dgm:prSet presAssocID="{C6FDF8CA-7EF8-4E34-BE17-018B440A7565}" presName="vertFlow" presStyleCnt="0"/>
      <dgm:spPr/>
    </dgm:pt>
    <dgm:pt modelId="{371888F7-1948-478A-AB4D-9DFDA81CD440}" type="pres">
      <dgm:prSet presAssocID="{C6FDF8CA-7EF8-4E34-BE17-018B440A7565}" presName="topSpace" presStyleCnt="0"/>
      <dgm:spPr/>
    </dgm:pt>
    <dgm:pt modelId="{D81F3EDE-2923-4C32-A02C-FBBE04182B87}" type="pres">
      <dgm:prSet presAssocID="{C6FDF8CA-7EF8-4E34-BE17-018B440A7565}" presName="firstComp" presStyleCnt="0"/>
      <dgm:spPr/>
    </dgm:pt>
    <dgm:pt modelId="{757625B0-84FB-4C22-AE5E-60B1C15F927F}" type="pres">
      <dgm:prSet presAssocID="{C6FDF8CA-7EF8-4E34-BE17-018B440A7565}" presName="firstChild" presStyleLbl="bgAccFollowNode1" presStyleIdx="0" presStyleCnt="8" custScaleY="34733" custLinFactNeighborX="-428" custLinFactNeighborY="24666"/>
      <dgm:spPr/>
      <dgm:t>
        <a:bodyPr/>
        <a:lstStyle/>
        <a:p>
          <a:endParaRPr lang="en-US"/>
        </a:p>
      </dgm:t>
    </dgm:pt>
    <dgm:pt modelId="{6062B0D7-CACA-46B0-B0E5-4745B60E0CC0}" type="pres">
      <dgm:prSet presAssocID="{C6FDF8CA-7EF8-4E34-BE17-018B440A7565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B1011-5DEC-4577-8387-CA8898832130}" type="pres">
      <dgm:prSet presAssocID="{AB40CA5D-4923-4BA0-97A7-EC8994DB4717}" presName="comp" presStyleCnt="0"/>
      <dgm:spPr/>
    </dgm:pt>
    <dgm:pt modelId="{D824C569-139E-4578-BC99-A0D431F2068C}" type="pres">
      <dgm:prSet presAssocID="{AB40CA5D-4923-4BA0-97A7-EC8994DB4717}" presName="child" presStyleLbl="bgAccFollowNode1" presStyleIdx="1" presStyleCnt="8" custScaleY="34733" custLinFactNeighborX="-428" custLinFactNeighborY="24666"/>
      <dgm:spPr/>
      <dgm:t>
        <a:bodyPr/>
        <a:lstStyle/>
        <a:p>
          <a:endParaRPr lang="es-PA"/>
        </a:p>
      </dgm:t>
    </dgm:pt>
    <dgm:pt modelId="{E9873D6B-E990-4606-BE8C-0D092637DD00}" type="pres">
      <dgm:prSet presAssocID="{AB40CA5D-4923-4BA0-97A7-EC8994DB4717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7278A73-07CE-45C5-9CE8-26820FFB52EE}" type="pres">
      <dgm:prSet presAssocID="{E32DFEF0-E677-4163-AFE7-DCC314083698}" presName="comp" presStyleCnt="0"/>
      <dgm:spPr/>
    </dgm:pt>
    <dgm:pt modelId="{556DCB10-D35D-4179-93D7-49B909BDC3B3}" type="pres">
      <dgm:prSet presAssocID="{E32DFEF0-E677-4163-AFE7-DCC314083698}" presName="child" presStyleLbl="bgAccFollowNode1" presStyleIdx="2" presStyleCnt="8" custScaleY="34733" custLinFactNeighborX="-428" custLinFactNeighborY="24666"/>
      <dgm:spPr/>
      <dgm:t>
        <a:bodyPr/>
        <a:lstStyle/>
        <a:p>
          <a:endParaRPr lang="es-PA"/>
        </a:p>
      </dgm:t>
    </dgm:pt>
    <dgm:pt modelId="{116D07CC-9CD7-4523-829D-CEF4C939EFD8}" type="pres">
      <dgm:prSet presAssocID="{E32DFEF0-E677-4163-AFE7-DCC314083698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DBC9948-1B2B-4C5B-B97A-A9C3F4A51EDC}" type="pres">
      <dgm:prSet presAssocID="{DD735552-00CC-436D-9A15-743B8349AF2C}" presName="comp" presStyleCnt="0"/>
      <dgm:spPr/>
    </dgm:pt>
    <dgm:pt modelId="{FE17E5B2-D810-47CD-A615-6702D83EBEE2}" type="pres">
      <dgm:prSet presAssocID="{DD735552-00CC-436D-9A15-743B8349AF2C}" presName="child" presStyleLbl="bgAccFollowNode1" presStyleIdx="3" presStyleCnt="8" custScaleY="34733" custLinFactNeighborX="-428" custLinFactNeighborY="24666"/>
      <dgm:spPr/>
      <dgm:t>
        <a:bodyPr/>
        <a:lstStyle/>
        <a:p>
          <a:endParaRPr lang="en-US"/>
        </a:p>
      </dgm:t>
    </dgm:pt>
    <dgm:pt modelId="{B4D6DADF-6610-492F-AF63-75350B6CA347}" type="pres">
      <dgm:prSet presAssocID="{DD735552-00CC-436D-9A15-743B8349AF2C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74C91-6FAA-47B9-B517-55CF42169329}" type="pres">
      <dgm:prSet presAssocID="{C6FDF8CA-7EF8-4E34-BE17-018B440A7565}" presName="negSpace" presStyleCnt="0"/>
      <dgm:spPr/>
    </dgm:pt>
    <dgm:pt modelId="{12C7562C-FFEF-4D7A-979F-7CEC7C4A7412}" type="pres">
      <dgm:prSet presAssocID="{C6FDF8CA-7EF8-4E34-BE17-018B440A7565}" presName="circle" presStyleLbl="node1" presStyleIdx="0" presStyleCnt="2" custScaleX="105603" custScaleY="89906" custLinFactNeighborX="68704" custLinFactNeighborY="-15107"/>
      <dgm:spPr/>
      <dgm:t>
        <a:bodyPr/>
        <a:lstStyle/>
        <a:p>
          <a:endParaRPr lang="es-PA"/>
        </a:p>
      </dgm:t>
    </dgm:pt>
    <dgm:pt modelId="{2B605854-1A44-48A9-8F54-179DD29D1B8D}" type="pres">
      <dgm:prSet presAssocID="{FB0199A5-AE5A-4E0A-B75A-B6CDC3AB6BF5}" presName="transSpace" presStyleCnt="0"/>
      <dgm:spPr/>
    </dgm:pt>
    <dgm:pt modelId="{567EA7AA-D9D5-407A-A56D-FF7F9C3E55F5}" type="pres">
      <dgm:prSet presAssocID="{2860C5F2-0FDB-426B-865A-A12D00862DE9}" presName="posSpace" presStyleCnt="0"/>
      <dgm:spPr/>
    </dgm:pt>
    <dgm:pt modelId="{A0EF7001-EF03-4EE2-B11E-7366D9F8EED5}" type="pres">
      <dgm:prSet presAssocID="{2860C5F2-0FDB-426B-865A-A12D00862DE9}" presName="vertFlow" presStyleCnt="0"/>
      <dgm:spPr/>
    </dgm:pt>
    <dgm:pt modelId="{F7B48019-29C8-457F-A881-FD06D5002541}" type="pres">
      <dgm:prSet presAssocID="{2860C5F2-0FDB-426B-865A-A12D00862DE9}" presName="topSpace" presStyleCnt="0"/>
      <dgm:spPr/>
    </dgm:pt>
    <dgm:pt modelId="{45C8BA18-E94C-4E26-B991-8D43E12FD132}" type="pres">
      <dgm:prSet presAssocID="{2860C5F2-0FDB-426B-865A-A12D00862DE9}" presName="firstComp" presStyleCnt="0"/>
      <dgm:spPr/>
    </dgm:pt>
    <dgm:pt modelId="{F8B4AE53-9641-42AC-8214-B826B388CF5B}" type="pres">
      <dgm:prSet presAssocID="{2860C5F2-0FDB-426B-865A-A12D00862DE9}" presName="firstChild" presStyleLbl="bgAccFollowNode1" presStyleIdx="4" presStyleCnt="8" custScaleX="88167" custScaleY="43208" custLinFactNeighborX="-52420" custLinFactNeighborY="17390"/>
      <dgm:spPr/>
      <dgm:t>
        <a:bodyPr/>
        <a:lstStyle/>
        <a:p>
          <a:endParaRPr lang="es-PA"/>
        </a:p>
      </dgm:t>
    </dgm:pt>
    <dgm:pt modelId="{833008FC-B542-4BF0-A055-B03272FA0201}" type="pres">
      <dgm:prSet presAssocID="{2860C5F2-0FDB-426B-865A-A12D00862DE9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B82ABCA-9576-4D2B-B949-7482A5917913}" type="pres">
      <dgm:prSet presAssocID="{FD585768-6765-43DF-99DA-13BFCE774CA9}" presName="comp" presStyleCnt="0"/>
      <dgm:spPr/>
    </dgm:pt>
    <dgm:pt modelId="{AE10DF59-946E-48E2-ABFD-BF3589C27EFF}" type="pres">
      <dgm:prSet presAssocID="{FD585768-6765-43DF-99DA-13BFCE774CA9}" presName="child" presStyleLbl="bgAccFollowNode1" presStyleIdx="5" presStyleCnt="8" custScaleX="88534" custScaleY="30959" custLinFactNeighborX="-52420" custLinFactNeighborY="17390"/>
      <dgm:spPr/>
      <dgm:t>
        <a:bodyPr/>
        <a:lstStyle/>
        <a:p>
          <a:endParaRPr lang="en-US"/>
        </a:p>
      </dgm:t>
    </dgm:pt>
    <dgm:pt modelId="{1E038984-76AC-4A52-8D06-C4859E26640D}" type="pres">
      <dgm:prSet presAssocID="{FD585768-6765-43DF-99DA-13BFCE774CA9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723B6-6E2A-497B-98B8-4426286214D4}" type="pres">
      <dgm:prSet presAssocID="{840465FC-F75F-49EF-A42D-DA6F6AAE0CC3}" presName="comp" presStyleCnt="0"/>
      <dgm:spPr/>
    </dgm:pt>
    <dgm:pt modelId="{9617C8AF-D7CB-4DC6-98F7-2332F1869168}" type="pres">
      <dgm:prSet presAssocID="{840465FC-F75F-49EF-A42D-DA6F6AAE0CC3}" presName="child" presStyleLbl="bgAccFollowNode1" presStyleIdx="6" presStyleCnt="8" custScaleX="88534" custScaleY="38333" custLinFactNeighborX="-52420" custLinFactNeighborY="17390"/>
      <dgm:spPr/>
      <dgm:t>
        <a:bodyPr/>
        <a:lstStyle/>
        <a:p>
          <a:endParaRPr lang="en-US"/>
        </a:p>
      </dgm:t>
    </dgm:pt>
    <dgm:pt modelId="{B9A0C92F-1F80-4415-851F-1BC673E32C0B}" type="pres">
      <dgm:prSet presAssocID="{840465FC-F75F-49EF-A42D-DA6F6AAE0CC3}" presName="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2E9E2-0705-45E8-B67E-67DA135C4375}" type="pres">
      <dgm:prSet presAssocID="{0A93383E-E02F-4BA1-AC78-FD81B01EE882}" presName="comp" presStyleCnt="0"/>
      <dgm:spPr/>
    </dgm:pt>
    <dgm:pt modelId="{0C5D5865-AE42-4E6D-8637-E1EFBA50F720}" type="pres">
      <dgm:prSet presAssocID="{0A93383E-E02F-4BA1-AC78-FD81B01EE882}" presName="child" presStyleLbl="bgAccFollowNode1" presStyleIdx="7" presStyleCnt="8" custScaleX="88534" custScaleY="36888" custLinFactNeighborX="-52420" custLinFactNeighborY="17390"/>
      <dgm:spPr/>
      <dgm:t>
        <a:bodyPr/>
        <a:lstStyle/>
        <a:p>
          <a:endParaRPr lang="en-US"/>
        </a:p>
      </dgm:t>
    </dgm:pt>
    <dgm:pt modelId="{696FDF72-5DC1-467B-B91A-6815BFF6605C}" type="pres">
      <dgm:prSet presAssocID="{0A93383E-E02F-4BA1-AC78-FD81B01EE882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D49CB-D7FF-45AC-B4B0-74D171E690D5}" type="pres">
      <dgm:prSet presAssocID="{2860C5F2-0FDB-426B-865A-A12D00862DE9}" presName="negSpace" presStyleCnt="0"/>
      <dgm:spPr/>
    </dgm:pt>
    <dgm:pt modelId="{90E47302-4C8A-4C07-A4A4-9A542CFF4767}" type="pres">
      <dgm:prSet presAssocID="{2860C5F2-0FDB-426B-865A-A12D00862DE9}" presName="circle" presStyleLbl="node1" presStyleIdx="1" presStyleCnt="2" custScaleX="108323" custScaleY="81884" custLinFactNeighborX="18614" custLinFactNeighborY="-15227"/>
      <dgm:spPr/>
      <dgm:t>
        <a:bodyPr/>
        <a:lstStyle/>
        <a:p>
          <a:endParaRPr lang="en-US"/>
        </a:p>
      </dgm:t>
    </dgm:pt>
  </dgm:ptLst>
  <dgm:cxnLst>
    <dgm:cxn modelId="{B62CA028-D8EC-4346-B9E3-EE34B232CB29}" type="presOf" srcId="{FD585768-6765-43DF-99DA-13BFCE774CA9}" destId="{AE10DF59-946E-48E2-ABFD-BF3589C27EFF}" srcOrd="0" destOrd="0" presId="urn:microsoft.com/office/officeart/2005/8/layout/hList9"/>
    <dgm:cxn modelId="{A71DD491-7CEB-4347-867E-C9EDF4B5F3FC}" srcId="{C6FDF8CA-7EF8-4E34-BE17-018B440A7565}" destId="{D3EBF17E-0BBD-4FB4-AD5A-BA2F72979EF3}" srcOrd="0" destOrd="0" parTransId="{FBD59504-84A4-45AC-9D8B-270607BD1C39}" sibTransId="{354466F3-ADE9-417D-B82C-75DC7A976B2C}"/>
    <dgm:cxn modelId="{DCD0C208-7246-485D-BC06-73D14FFC0706}" type="presOf" srcId="{DD735552-00CC-436D-9A15-743B8349AF2C}" destId="{FE17E5B2-D810-47CD-A615-6702D83EBEE2}" srcOrd="0" destOrd="0" presId="urn:microsoft.com/office/officeart/2005/8/layout/hList9"/>
    <dgm:cxn modelId="{8E525EC8-E84D-4F81-A275-6421A5F169F6}" srcId="{2860C5F2-0FDB-426B-865A-A12D00862DE9}" destId="{0A93383E-E02F-4BA1-AC78-FD81B01EE882}" srcOrd="3" destOrd="0" parTransId="{6A559587-8780-408B-B858-74142E0BF2DF}" sibTransId="{864805FB-46B3-463F-92C6-E0D1AAF392BA}"/>
    <dgm:cxn modelId="{3D61600B-2A7B-43DE-9951-8963A696BEFB}" type="presOf" srcId="{E32DFEF0-E677-4163-AFE7-DCC314083698}" destId="{116D07CC-9CD7-4523-829D-CEF4C939EFD8}" srcOrd="1" destOrd="0" presId="urn:microsoft.com/office/officeart/2005/8/layout/hList9"/>
    <dgm:cxn modelId="{2835BCAE-1BC7-4271-9C95-C4782BFDAB1B}" type="presOf" srcId="{840465FC-F75F-49EF-A42D-DA6F6AAE0CC3}" destId="{9617C8AF-D7CB-4DC6-98F7-2332F1869168}" srcOrd="0" destOrd="0" presId="urn:microsoft.com/office/officeart/2005/8/layout/hList9"/>
    <dgm:cxn modelId="{F0AB6E17-E285-4870-BB98-3CFB3C458949}" type="presOf" srcId="{FD585768-6765-43DF-99DA-13BFCE774CA9}" destId="{1E038984-76AC-4A52-8D06-C4859E26640D}" srcOrd="1" destOrd="0" presId="urn:microsoft.com/office/officeart/2005/8/layout/hList9"/>
    <dgm:cxn modelId="{B8512170-6558-4670-8776-E459205FB34F}" srcId="{2860C5F2-0FDB-426B-865A-A12D00862DE9}" destId="{840465FC-F75F-49EF-A42D-DA6F6AAE0CC3}" srcOrd="2" destOrd="0" parTransId="{62868C76-F94B-4568-A879-3722A879DAF2}" sibTransId="{61F90151-C356-486F-BD56-19CFC481D947}"/>
    <dgm:cxn modelId="{6F5F9AED-5DBD-46F1-BFC1-8E550D60D067}" type="presOf" srcId="{812822C1-FF9B-4669-9DA7-E5EF48FB2315}" destId="{F8B4AE53-9641-42AC-8214-B826B388CF5B}" srcOrd="0" destOrd="0" presId="urn:microsoft.com/office/officeart/2005/8/layout/hList9"/>
    <dgm:cxn modelId="{A03323A1-9E62-4594-B695-CB73AFA4874A}" type="presOf" srcId="{E32DFEF0-E677-4163-AFE7-DCC314083698}" destId="{556DCB10-D35D-4179-93D7-49B909BDC3B3}" srcOrd="0" destOrd="0" presId="urn:microsoft.com/office/officeart/2005/8/layout/hList9"/>
    <dgm:cxn modelId="{284C4106-2117-4D7E-8F01-40EED8D1458C}" type="presOf" srcId="{D3EBF17E-0BBD-4FB4-AD5A-BA2F72979EF3}" destId="{6062B0D7-CACA-46B0-B0E5-4745B60E0CC0}" srcOrd="1" destOrd="0" presId="urn:microsoft.com/office/officeart/2005/8/layout/hList9"/>
    <dgm:cxn modelId="{58BE2DE2-96CE-488A-9618-A9A1AA23CBC1}" type="presOf" srcId="{2860C5F2-0FDB-426B-865A-A12D00862DE9}" destId="{90E47302-4C8A-4C07-A4A4-9A542CFF4767}" srcOrd="0" destOrd="0" presId="urn:microsoft.com/office/officeart/2005/8/layout/hList9"/>
    <dgm:cxn modelId="{56D9C45C-9401-4329-97CA-600BAAF04374}" type="presOf" srcId="{BEFB59A5-86FE-4A2F-9CF5-36CE37DE41B2}" destId="{916CC286-D03E-4607-BE3A-E79262102CC7}" srcOrd="0" destOrd="0" presId="urn:microsoft.com/office/officeart/2005/8/layout/hList9"/>
    <dgm:cxn modelId="{B75602DE-8CBA-4C96-AE11-A7049BD1C272}" srcId="{C6FDF8CA-7EF8-4E34-BE17-018B440A7565}" destId="{E32DFEF0-E677-4163-AFE7-DCC314083698}" srcOrd="2" destOrd="0" parTransId="{DE2BD73F-F961-46EE-A9CB-B1FE670E5E12}" sibTransId="{6A64DE32-5AB2-4DBB-B850-342BD762A374}"/>
    <dgm:cxn modelId="{52FBA30C-6FBC-446B-832A-7304C57786B8}" type="presOf" srcId="{840465FC-F75F-49EF-A42D-DA6F6AAE0CC3}" destId="{B9A0C92F-1F80-4415-851F-1BC673E32C0B}" srcOrd="1" destOrd="0" presId="urn:microsoft.com/office/officeart/2005/8/layout/hList9"/>
    <dgm:cxn modelId="{1E623725-E74F-4A10-99C0-A31E7351DD4E}" type="presOf" srcId="{812822C1-FF9B-4669-9DA7-E5EF48FB2315}" destId="{833008FC-B542-4BF0-A055-B03272FA0201}" srcOrd="1" destOrd="0" presId="urn:microsoft.com/office/officeart/2005/8/layout/hList9"/>
    <dgm:cxn modelId="{E90CDD3B-140B-4D10-8214-C2FAEF4D7575}" srcId="{C6FDF8CA-7EF8-4E34-BE17-018B440A7565}" destId="{AB40CA5D-4923-4BA0-97A7-EC8994DB4717}" srcOrd="1" destOrd="0" parTransId="{3C560375-767C-4FF7-A04D-11D00FFE03ED}" sibTransId="{C21C0D4E-1372-4FF7-953C-104FC9784DDF}"/>
    <dgm:cxn modelId="{27609F1F-35DC-4937-AF05-07D76E0391E5}" type="presOf" srcId="{D3EBF17E-0BBD-4FB4-AD5A-BA2F72979EF3}" destId="{757625B0-84FB-4C22-AE5E-60B1C15F927F}" srcOrd="0" destOrd="0" presId="urn:microsoft.com/office/officeart/2005/8/layout/hList9"/>
    <dgm:cxn modelId="{3DBA76FA-4C21-4A2D-A6B8-C8BBE37A40A4}" type="presOf" srcId="{0A93383E-E02F-4BA1-AC78-FD81B01EE882}" destId="{0C5D5865-AE42-4E6D-8637-E1EFBA50F720}" srcOrd="0" destOrd="0" presId="urn:microsoft.com/office/officeart/2005/8/layout/hList9"/>
    <dgm:cxn modelId="{AC7F67F6-0F67-4434-B651-9F96F07AB172}" type="presOf" srcId="{DD735552-00CC-436D-9A15-743B8349AF2C}" destId="{B4D6DADF-6610-492F-AF63-75350B6CA347}" srcOrd="1" destOrd="0" presId="urn:microsoft.com/office/officeart/2005/8/layout/hList9"/>
    <dgm:cxn modelId="{94055EBE-8667-461A-9DC4-775828BDE446}" type="presOf" srcId="{AB40CA5D-4923-4BA0-97A7-EC8994DB4717}" destId="{E9873D6B-E990-4606-BE8C-0D092637DD00}" srcOrd="1" destOrd="0" presId="urn:microsoft.com/office/officeart/2005/8/layout/hList9"/>
    <dgm:cxn modelId="{A64D5638-C061-4FB2-8C4A-7904006ECA69}" srcId="{2860C5F2-0FDB-426B-865A-A12D00862DE9}" destId="{812822C1-FF9B-4669-9DA7-E5EF48FB2315}" srcOrd="0" destOrd="0" parTransId="{444ACDD0-BE10-4289-9769-6FE1BC9CBC61}" sibTransId="{ED1E4A4B-1F9E-4A39-970F-70C0625867AD}"/>
    <dgm:cxn modelId="{5F6ED496-60E5-480E-AF0A-95936380F555}" srcId="{C6FDF8CA-7EF8-4E34-BE17-018B440A7565}" destId="{DD735552-00CC-436D-9A15-743B8349AF2C}" srcOrd="3" destOrd="0" parTransId="{0370C9F3-6692-4A2B-9A0F-61A7F1886EE9}" sibTransId="{572B5736-30C8-4160-AA33-D5EA56AE5F8A}"/>
    <dgm:cxn modelId="{198D5731-D3D8-4D61-B5F2-AFD8598DA9A6}" srcId="{BEFB59A5-86FE-4A2F-9CF5-36CE37DE41B2}" destId="{2860C5F2-0FDB-426B-865A-A12D00862DE9}" srcOrd="1" destOrd="0" parTransId="{84E570ED-01E7-4684-89F7-90EC0604CD55}" sibTransId="{4C719F50-B8F1-405A-8749-A66B129D7157}"/>
    <dgm:cxn modelId="{1C00A312-F908-4FAE-9285-80988507429C}" type="presOf" srcId="{AB40CA5D-4923-4BA0-97A7-EC8994DB4717}" destId="{D824C569-139E-4578-BC99-A0D431F2068C}" srcOrd="0" destOrd="0" presId="urn:microsoft.com/office/officeart/2005/8/layout/hList9"/>
    <dgm:cxn modelId="{CF76F064-72FD-4C32-AF15-ECD05F114EE8}" srcId="{BEFB59A5-86FE-4A2F-9CF5-36CE37DE41B2}" destId="{C6FDF8CA-7EF8-4E34-BE17-018B440A7565}" srcOrd="0" destOrd="0" parTransId="{F4CECE88-403F-45FC-8BF1-8BCA6CF36BC0}" sibTransId="{FB0199A5-AE5A-4E0A-B75A-B6CDC3AB6BF5}"/>
    <dgm:cxn modelId="{F8E45E7A-C76D-4D84-B11C-A13CA227D3F5}" type="presOf" srcId="{C6FDF8CA-7EF8-4E34-BE17-018B440A7565}" destId="{12C7562C-FFEF-4D7A-979F-7CEC7C4A7412}" srcOrd="0" destOrd="0" presId="urn:microsoft.com/office/officeart/2005/8/layout/hList9"/>
    <dgm:cxn modelId="{95B47EA0-378A-4E33-80E4-E81042BE63F6}" type="presOf" srcId="{0A93383E-E02F-4BA1-AC78-FD81B01EE882}" destId="{696FDF72-5DC1-467B-B91A-6815BFF6605C}" srcOrd="1" destOrd="0" presId="urn:microsoft.com/office/officeart/2005/8/layout/hList9"/>
    <dgm:cxn modelId="{53F09CB1-4D2F-4423-8122-F37206F77441}" srcId="{2860C5F2-0FDB-426B-865A-A12D00862DE9}" destId="{FD585768-6765-43DF-99DA-13BFCE774CA9}" srcOrd="1" destOrd="0" parTransId="{0403CC27-5368-4177-A449-15035E6A082D}" sibTransId="{EAC97B49-3B52-4D7D-AD2F-3B82BEA617FA}"/>
    <dgm:cxn modelId="{35FE394B-F2FB-4FFC-A3A3-B24893074694}" type="presParOf" srcId="{916CC286-D03E-4607-BE3A-E79262102CC7}" destId="{91120CCF-A917-4B85-9161-7C69F3213CED}" srcOrd="0" destOrd="0" presId="urn:microsoft.com/office/officeart/2005/8/layout/hList9"/>
    <dgm:cxn modelId="{4FAF6C42-D22C-47DD-AD64-59799B590400}" type="presParOf" srcId="{916CC286-D03E-4607-BE3A-E79262102CC7}" destId="{C45CC044-B9DE-44A4-B505-67EC443B4AA1}" srcOrd="1" destOrd="0" presId="urn:microsoft.com/office/officeart/2005/8/layout/hList9"/>
    <dgm:cxn modelId="{CAA91E92-2A0B-4157-B6DE-BF245B3042B1}" type="presParOf" srcId="{C45CC044-B9DE-44A4-B505-67EC443B4AA1}" destId="{371888F7-1948-478A-AB4D-9DFDA81CD440}" srcOrd="0" destOrd="0" presId="urn:microsoft.com/office/officeart/2005/8/layout/hList9"/>
    <dgm:cxn modelId="{958962E6-7395-4C5C-AA24-EC8BA938AF91}" type="presParOf" srcId="{C45CC044-B9DE-44A4-B505-67EC443B4AA1}" destId="{D81F3EDE-2923-4C32-A02C-FBBE04182B87}" srcOrd="1" destOrd="0" presId="urn:microsoft.com/office/officeart/2005/8/layout/hList9"/>
    <dgm:cxn modelId="{E3C054B1-A46A-49AD-AC77-FDFC3D1785F5}" type="presParOf" srcId="{D81F3EDE-2923-4C32-A02C-FBBE04182B87}" destId="{757625B0-84FB-4C22-AE5E-60B1C15F927F}" srcOrd="0" destOrd="0" presId="urn:microsoft.com/office/officeart/2005/8/layout/hList9"/>
    <dgm:cxn modelId="{656D818F-ECDA-4404-8546-57993284B638}" type="presParOf" srcId="{D81F3EDE-2923-4C32-A02C-FBBE04182B87}" destId="{6062B0D7-CACA-46B0-B0E5-4745B60E0CC0}" srcOrd="1" destOrd="0" presId="urn:microsoft.com/office/officeart/2005/8/layout/hList9"/>
    <dgm:cxn modelId="{316F01A6-2CB8-41C7-8577-34B2AE5E2706}" type="presParOf" srcId="{C45CC044-B9DE-44A4-B505-67EC443B4AA1}" destId="{0DFB1011-5DEC-4577-8387-CA8898832130}" srcOrd="2" destOrd="0" presId="urn:microsoft.com/office/officeart/2005/8/layout/hList9"/>
    <dgm:cxn modelId="{66879033-FE3E-440C-809E-5506AB0DC088}" type="presParOf" srcId="{0DFB1011-5DEC-4577-8387-CA8898832130}" destId="{D824C569-139E-4578-BC99-A0D431F2068C}" srcOrd="0" destOrd="0" presId="urn:microsoft.com/office/officeart/2005/8/layout/hList9"/>
    <dgm:cxn modelId="{36832109-59A0-43D5-B890-74A987E0482A}" type="presParOf" srcId="{0DFB1011-5DEC-4577-8387-CA8898832130}" destId="{E9873D6B-E990-4606-BE8C-0D092637DD00}" srcOrd="1" destOrd="0" presId="urn:microsoft.com/office/officeart/2005/8/layout/hList9"/>
    <dgm:cxn modelId="{CE8E4596-69E4-4A31-9E8B-75F95ACEE803}" type="presParOf" srcId="{C45CC044-B9DE-44A4-B505-67EC443B4AA1}" destId="{E7278A73-07CE-45C5-9CE8-26820FFB52EE}" srcOrd="3" destOrd="0" presId="urn:microsoft.com/office/officeart/2005/8/layout/hList9"/>
    <dgm:cxn modelId="{ABC34016-94A2-4880-AD0B-DB0B23FA38E0}" type="presParOf" srcId="{E7278A73-07CE-45C5-9CE8-26820FFB52EE}" destId="{556DCB10-D35D-4179-93D7-49B909BDC3B3}" srcOrd="0" destOrd="0" presId="urn:microsoft.com/office/officeart/2005/8/layout/hList9"/>
    <dgm:cxn modelId="{259AB6B1-DA5B-4C87-97CA-C70B3D09D391}" type="presParOf" srcId="{E7278A73-07CE-45C5-9CE8-26820FFB52EE}" destId="{116D07CC-9CD7-4523-829D-CEF4C939EFD8}" srcOrd="1" destOrd="0" presId="urn:microsoft.com/office/officeart/2005/8/layout/hList9"/>
    <dgm:cxn modelId="{DE8D4CD1-1987-4CD3-87A6-17F78E87535D}" type="presParOf" srcId="{C45CC044-B9DE-44A4-B505-67EC443B4AA1}" destId="{1DBC9948-1B2B-4C5B-B97A-A9C3F4A51EDC}" srcOrd="4" destOrd="0" presId="urn:microsoft.com/office/officeart/2005/8/layout/hList9"/>
    <dgm:cxn modelId="{67E155F4-BE12-400D-8D27-4A9F76FB53CB}" type="presParOf" srcId="{1DBC9948-1B2B-4C5B-B97A-A9C3F4A51EDC}" destId="{FE17E5B2-D810-47CD-A615-6702D83EBEE2}" srcOrd="0" destOrd="0" presId="urn:microsoft.com/office/officeart/2005/8/layout/hList9"/>
    <dgm:cxn modelId="{B6791465-BDC9-45D7-A2DD-BA1FEFD60B6B}" type="presParOf" srcId="{1DBC9948-1B2B-4C5B-B97A-A9C3F4A51EDC}" destId="{B4D6DADF-6610-492F-AF63-75350B6CA347}" srcOrd="1" destOrd="0" presId="urn:microsoft.com/office/officeart/2005/8/layout/hList9"/>
    <dgm:cxn modelId="{42BF7251-7EF1-4357-825B-DBAFD9022C5D}" type="presParOf" srcId="{916CC286-D03E-4607-BE3A-E79262102CC7}" destId="{71574C91-6FAA-47B9-B517-55CF42169329}" srcOrd="2" destOrd="0" presId="urn:microsoft.com/office/officeart/2005/8/layout/hList9"/>
    <dgm:cxn modelId="{6CCDA709-66F0-4703-BB61-6DBA1FCCFA19}" type="presParOf" srcId="{916CC286-D03E-4607-BE3A-E79262102CC7}" destId="{12C7562C-FFEF-4D7A-979F-7CEC7C4A7412}" srcOrd="3" destOrd="0" presId="urn:microsoft.com/office/officeart/2005/8/layout/hList9"/>
    <dgm:cxn modelId="{EFD6F943-9ECD-4C1E-99F2-4B2A707BBE57}" type="presParOf" srcId="{916CC286-D03E-4607-BE3A-E79262102CC7}" destId="{2B605854-1A44-48A9-8F54-179DD29D1B8D}" srcOrd="4" destOrd="0" presId="urn:microsoft.com/office/officeart/2005/8/layout/hList9"/>
    <dgm:cxn modelId="{D9C39C95-E240-405E-B247-06309DBADEC5}" type="presParOf" srcId="{916CC286-D03E-4607-BE3A-E79262102CC7}" destId="{567EA7AA-D9D5-407A-A56D-FF7F9C3E55F5}" srcOrd="5" destOrd="0" presId="urn:microsoft.com/office/officeart/2005/8/layout/hList9"/>
    <dgm:cxn modelId="{BF3DFCBA-C507-4249-9CF6-479BDA18D97D}" type="presParOf" srcId="{916CC286-D03E-4607-BE3A-E79262102CC7}" destId="{A0EF7001-EF03-4EE2-B11E-7366D9F8EED5}" srcOrd="6" destOrd="0" presId="urn:microsoft.com/office/officeart/2005/8/layout/hList9"/>
    <dgm:cxn modelId="{EAD945ED-D629-4569-8CEA-4A36410A6E1D}" type="presParOf" srcId="{A0EF7001-EF03-4EE2-B11E-7366D9F8EED5}" destId="{F7B48019-29C8-457F-A881-FD06D5002541}" srcOrd="0" destOrd="0" presId="urn:microsoft.com/office/officeart/2005/8/layout/hList9"/>
    <dgm:cxn modelId="{E1C60DB4-8BA1-4D0F-877F-AF88C91A248E}" type="presParOf" srcId="{A0EF7001-EF03-4EE2-B11E-7366D9F8EED5}" destId="{45C8BA18-E94C-4E26-B991-8D43E12FD132}" srcOrd="1" destOrd="0" presId="urn:microsoft.com/office/officeart/2005/8/layout/hList9"/>
    <dgm:cxn modelId="{7038C559-33C6-4E8D-82E5-0A1DE87932E4}" type="presParOf" srcId="{45C8BA18-E94C-4E26-B991-8D43E12FD132}" destId="{F8B4AE53-9641-42AC-8214-B826B388CF5B}" srcOrd="0" destOrd="0" presId="urn:microsoft.com/office/officeart/2005/8/layout/hList9"/>
    <dgm:cxn modelId="{3714E81D-DE0F-45B5-ADDA-1B10219E437F}" type="presParOf" srcId="{45C8BA18-E94C-4E26-B991-8D43E12FD132}" destId="{833008FC-B542-4BF0-A055-B03272FA0201}" srcOrd="1" destOrd="0" presId="urn:microsoft.com/office/officeart/2005/8/layout/hList9"/>
    <dgm:cxn modelId="{07509A9E-DF17-4C9A-9F2F-45FFB99EF15F}" type="presParOf" srcId="{A0EF7001-EF03-4EE2-B11E-7366D9F8EED5}" destId="{BB82ABCA-9576-4D2B-B949-7482A5917913}" srcOrd="2" destOrd="0" presId="urn:microsoft.com/office/officeart/2005/8/layout/hList9"/>
    <dgm:cxn modelId="{019061D3-7DE9-4E46-AE37-4C8CEE5ED3C7}" type="presParOf" srcId="{BB82ABCA-9576-4D2B-B949-7482A5917913}" destId="{AE10DF59-946E-48E2-ABFD-BF3589C27EFF}" srcOrd="0" destOrd="0" presId="urn:microsoft.com/office/officeart/2005/8/layout/hList9"/>
    <dgm:cxn modelId="{C52761FD-EC85-45A8-B56F-4B1EE4B7AC37}" type="presParOf" srcId="{BB82ABCA-9576-4D2B-B949-7482A5917913}" destId="{1E038984-76AC-4A52-8D06-C4859E26640D}" srcOrd="1" destOrd="0" presId="urn:microsoft.com/office/officeart/2005/8/layout/hList9"/>
    <dgm:cxn modelId="{DC5728C5-93A3-466B-BCD1-C77485C76017}" type="presParOf" srcId="{A0EF7001-EF03-4EE2-B11E-7366D9F8EED5}" destId="{9B6723B6-6E2A-497B-98B8-4426286214D4}" srcOrd="3" destOrd="0" presId="urn:microsoft.com/office/officeart/2005/8/layout/hList9"/>
    <dgm:cxn modelId="{E89F6F99-A7CB-43ED-A8EA-017B99212158}" type="presParOf" srcId="{9B6723B6-6E2A-497B-98B8-4426286214D4}" destId="{9617C8AF-D7CB-4DC6-98F7-2332F1869168}" srcOrd="0" destOrd="0" presId="urn:microsoft.com/office/officeart/2005/8/layout/hList9"/>
    <dgm:cxn modelId="{4FC22900-21DB-4DE3-8E49-E7F17875F4C4}" type="presParOf" srcId="{9B6723B6-6E2A-497B-98B8-4426286214D4}" destId="{B9A0C92F-1F80-4415-851F-1BC673E32C0B}" srcOrd="1" destOrd="0" presId="urn:microsoft.com/office/officeart/2005/8/layout/hList9"/>
    <dgm:cxn modelId="{31A5222C-59B9-4706-839A-6211CDBDF1C8}" type="presParOf" srcId="{A0EF7001-EF03-4EE2-B11E-7366D9F8EED5}" destId="{E272E9E2-0705-45E8-B67E-67DA135C4375}" srcOrd="4" destOrd="0" presId="urn:microsoft.com/office/officeart/2005/8/layout/hList9"/>
    <dgm:cxn modelId="{B0FA55F8-F521-417C-9B4F-C5BB79A2695B}" type="presParOf" srcId="{E272E9E2-0705-45E8-B67E-67DA135C4375}" destId="{0C5D5865-AE42-4E6D-8637-E1EFBA50F720}" srcOrd="0" destOrd="0" presId="urn:microsoft.com/office/officeart/2005/8/layout/hList9"/>
    <dgm:cxn modelId="{EBEC4893-7B02-4187-817E-436190B7DCD0}" type="presParOf" srcId="{E272E9E2-0705-45E8-B67E-67DA135C4375}" destId="{696FDF72-5DC1-467B-B91A-6815BFF6605C}" srcOrd="1" destOrd="0" presId="urn:microsoft.com/office/officeart/2005/8/layout/hList9"/>
    <dgm:cxn modelId="{648DBDA3-54DF-4FF9-9635-4F09ED12E3F6}" type="presParOf" srcId="{916CC286-D03E-4607-BE3A-E79262102CC7}" destId="{2A2D49CB-D7FF-45AC-B4B0-74D171E690D5}" srcOrd="7" destOrd="0" presId="urn:microsoft.com/office/officeart/2005/8/layout/hList9"/>
    <dgm:cxn modelId="{C4E33DB5-7F98-49F0-A8F9-C4ABF75B3EA0}" type="presParOf" srcId="{916CC286-D03E-4607-BE3A-E79262102CC7}" destId="{90E47302-4C8A-4C07-A4A4-9A542CFF476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F5E241-DBB4-477F-9F95-EA3B457943C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4A177559-A6A3-4FD8-A775-88E084A4D52D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PA" dirty="0" smtClean="0"/>
            <a:t>Necesidades</a:t>
          </a:r>
          <a:endParaRPr lang="es-PA" dirty="0"/>
        </a:p>
      </dgm:t>
    </dgm:pt>
    <dgm:pt modelId="{96253253-524B-4928-BC21-9164AB570B7F}" type="parTrans" cxnId="{7A4C27FC-8D96-49D3-BBEA-8C7E4A9D5946}">
      <dgm:prSet/>
      <dgm:spPr/>
      <dgm:t>
        <a:bodyPr/>
        <a:lstStyle/>
        <a:p>
          <a:endParaRPr lang="es-PA"/>
        </a:p>
      </dgm:t>
    </dgm:pt>
    <dgm:pt modelId="{9DB7DFE6-1403-4696-819D-C2648C142609}" type="sibTrans" cxnId="{7A4C27FC-8D96-49D3-BBEA-8C7E4A9D594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5C926DB3-7CC7-4626-A143-D8391BDB60F7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PA" dirty="0" smtClean="0"/>
            <a:t>Reconocimiento</a:t>
          </a:r>
          <a:endParaRPr lang="es-PA" dirty="0"/>
        </a:p>
      </dgm:t>
    </dgm:pt>
    <dgm:pt modelId="{8FF76F0C-6853-47B7-A821-F189F65B21D2}" type="parTrans" cxnId="{42C69D9D-FDC9-4CA3-B9DC-9E7235A3DE6A}">
      <dgm:prSet/>
      <dgm:spPr/>
      <dgm:t>
        <a:bodyPr/>
        <a:lstStyle/>
        <a:p>
          <a:endParaRPr lang="es-PA"/>
        </a:p>
      </dgm:t>
    </dgm:pt>
    <dgm:pt modelId="{44A05EF2-7AE2-442D-A1E2-48237B56CF3B}" type="sibTrans" cxnId="{42C69D9D-FDC9-4CA3-B9DC-9E7235A3DE6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EC9B6189-8B0D-44BC-8A93-7FF8CA10D5AE}">
      <dgm:prSet phldrT="[Texto]"/>
      <dgm:spPr>
        <a:solidFill>
          <a:srgbClr val="0070C0"/>
        </a:solidFill>
      </dgm:spPr>
      <dgm:t>
        <a:bodyPr/>
        <a:lstStyle/>
        <a:p>
          <a:r>
            <a:rPr lang="es-PA" dirty="0" smtClean="0"/>
            <a:t>Búsqueda</a:t>
          </a:r>
          <a:endParaRPr lang="es-PA" dirty="0"/>
        </a:p>
      </dgm:t>
    </dgm:pt>
    <dgm:pt modelId="{DEBB41EE-A08C-4EF2-88E2-FEB8EBE148D7}" type="parTrans" cxnId="{C1075C43-46C0-4291-BA73-F60C1BD86766}">
      <dgm:prSet/>
      <dgm:spPr/>
      <dgm:t>
        <a:bodyPr/>
        <a:lstStyle/>
        <a:p>
          <a:endParaRPr lang="es-PA"/>
        </a:p>
      </dgm:t>
    </dgm:pt>
    <dgm:pt modelId="{4C96F1C7-02F6-4E75-9F01-17E081696EFF}" type="sibTrans" cxnId="{C1075C43-46C0-4291-BA73-F60C1BD8676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6C39B80C-F495-467E-A07C-8D2E8AFE8962}">
      <dgm:prSet phldrT="[Texto]"/>
      <dgm:spPr/>
      <dgm:t>
        <a:bodyPr/>
        <a:lstStyle/>
        <a:p>
          <a:r>
            <a:rPr lang="es-PA" dirty="0" smtClean="0"/>
            <a:t>Evaluación</a:t>
          </a:r>
          <a:endParaRPr lang="es-PA" dirty="0"/>
        </a:p>
      </dgm:t>
    </dgm:pt>
    <dgm:pt modelId="{4312F575-0528-42C3-A46D-6B28DCB05107}" type="parTrans" cxnId="{A1C9D097-2E42-4614-89E7-95DC3086A8E3}">
      <dgm:prSet/>
      <dgm:spPr/>
      <dgm:t>
        <a:bodyPr/>
        <a:lstStyle/>
        <a:p>
          <a:endParaRPr lang="es-PA"/>
        </a:p>
      </dgm:t>
    </dgm:pt>
    <dgm:pt modelId="{EFB9C571-42D8-445A-AC52-21F10B59B8E5}" type="sibTrans" cxnId="{A1C9D097-2E42-4614-89E7-95DC3086A8E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2056A8DB-A6CD-4F5A-90A7-865125484050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PA" dirty="0" smtClean="0"/>
            <a:t>Decisión</a:t>
          </a:r>
          <a:endParaRPr lang="es-PA" dirty="0"/>
        </a:p>
      </dgm:t>
    </dgm:pt>
    <dgm:pt modelId="{F037A4B8-CF01-4173-A37B-2422936844AF}" type="parTrans" cxnId="{C7981AA0-9734-46B0-8A0C-EC2E21954895}">
      <dgm:prSet/>
      <dgm:spPr/>
      <dgm:t>
        <a:bodyPr/>
        <a:lstStyle/>
        <a:p>
          <a:endParaRPr lang="es-PA"/>
        </a:p>
      </dgm:t>
    </dgm:pt>
    <dgm:pt modelId="{AA30314D-36DA-44EA-A2A0-CD9AB3D79B56}" type="sibTrans" cxnId="{C7981AA0-9734-46B0-8A0C-EC2E21954895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18C18345-37DB-4EFB-B26B-3D122EE51990}">
      <dgm:prSet phldrT="[Texto]"/>
      <dgm:spPr>
        <a:solidFill>
          <a:srgbClr val="00B0F0"/>
        </a:solidFill>
      </dgm:spPr>
      <dgm:t>
        <a:bodyPr/>
        <a:lstStyle/>
        <a:p>
          <a:r>
            <a:rPr lang="es-PA" dirty="0" smtClean="0"/>
            <a:t>Motivación</a:t>
          </a:r>
          <a:endParaRPr lang="es-PA" dirty="0"/>
        </a:p>
      </dgm:t>
    </dgm:pt>
    <dgm:pt modelId="{9D32710C-26C2-4E55-83B1-CA871EBB114E}" type="parTrans" cxnId="{15C8B801-5FFA-485F-9A70-9CC563B4873A}">
      <dgm:prSet/>
      <dgm:spPr/>
      <dgm:t>
        <a:bodyPr/>
        <a:lstStyle/>
        <a:p>
          <a:endParaRPr lang="es-PA"/>
        </a:p>
      </dgm:t>
    </dgm:pt>
    <dgm:pt modelId="{288F1E41-3935-4462-B199-E4EAE88500F0}" type="sibTrans" cxnId="{15C8B801-5FFA-485F-9A70-9CC563B4873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D7BFB4C9-3C23-4310-86DB-8E68654F558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Estimular</a:t>
          </a:r>
          <a:endParaRPr lang="es-PA" dirty="0">
            <a:solidFill>
              <a:schemeClr val="tx1"/>
            </a:solidFill>
          </a:endParaRPr>
        </a:p>
      </dgm:t>
    </dgm:pt>
    <dgm:pt modelId="{5BDDE56C-1309-48E0-A35A-2C56E87D463C}" type="parTrans" cxnId="{0ED1C82F-D085-4D1D-9D74-7D39896FC85A}">
      <dgm:prSet/>
      <dgm:spPr/>
      <dgm:t>
        <a:bodyPr/>
        <a:lstStyle/>
        <a:p>
          <a:endParaRPr lang="es-PA"/>
        </a:p>
      </dgm:t>
    </dgm:pt>
    <dgm:pt modelId="{F9E9C44F-8A59-4643-9A93-7DAC20C0183C}" type="sibTrans" cxnId="{0ED1C82F-D085-4D1D-9D74-7D39896FC85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5294ECFB-5AB6-40CA-935A-2781E3CF6176}">
      <dgm:prSet phldrT="[Texto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Ánimo de compra</a:t>
          </a:r>
          <a:endParaRPr lang="es-PA" dirty="0">
            <a:solidFill>
              <a:schemeClr val="tx1"/>
            </a:solidFill>
          </a:endParaRPr>
        </a:p>
      </dgm:t>
    </dgm:pt>
    <dgm:pt modelId="{595FF449-B83D-4377-B770-07DE20FDD311}" type="parTrans" cxnId="{9E571451-4DDE-4C31-AD13-004201332EC3}">
      <dgm:prSet/>
      <dgm:spPr/>
      <dgm:t>
        <a:bodyPr/>
        <a:lstStyle/>
        <a:p>
          <a:endParaRPr lang="es-PA"/>
        </a:p>
      </dgm:t>
    </dgm:pt>
    <dgm:pt modelId="{A843A015-EC88-419A-9D64-35B4EC82A4FE}" type="sibTrans" cxnId="{9E571451-4DDE-4C31-AD13-004201332EC3}">
      <dgm:prSet/>
      <dgm:spPr/>
      <dgm:t>
        <a:bodyPr/>
        <a:lstStyle/>
        <a:p>
          <a:endParaRPr lang="es-PA"/>
        </a:p>
      </dgm:t>
    </dgm:pt>
    <dgm:pt modelId="{711E0ED0-188B-4EF6-901D-4033B523A076}" type="pres">
      <dgm:prSet presAssocID="{31F5E241-DBB4-477F-9F95-EA3B457943C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4303BEB-7F09-440B-825C-42F8563630B1}" type="pres">
      <dgm:prSet presAssocID="{4A177559-A6A3-4FD8-A775-88E084A4D52D}" presName="compNode" presStyleCnt="0"/>
      <dgm:spPr/>
    </dgm:pt>
    <dgm:pt modelId="{4BA49FB3-E5A5-49B4-911F-0404AAC6CC08}" type="pres">
      <dgm:prSet presAssocID="{4A177559-A6A3-4FD8-A775-88E084A4D52D}" presName="dummyConnPt" presStyleCnt="0"/>
      <dgm:spPr/>
    </dgm:pt>
    <dgm:pt modelId="{779D04A6-F658-4D54-9262-2486B94264FB}" type="pres">
      <dgm:prSet presAssocID="{4A177559-A6A3-4FD8-A775-88E084A4D52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19D4DA9-8D30-4AF7-B163-90547500516B}" type="pres">
      <dgm:prSet presAssocID="{9DB7DFE6-1403-4696-819D-C2648C142609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672253A3-5724-4CBC-B053-C6DB923FAA72}" type="pres">
      <dgm:prSet presAssocID="{5C926DB3-7CC7-4626-A143-D8391BDB60F7}" presName="compNode" presStyleCnt="0"/>
      <dgm:spPr/>
    </dgm:pt>
    <dgm:pt modelId="{46C9979C-9646-4B37-9A68-05507B1AB2E5}" type="pres">
      <dgm:prSet presAssocID="{5C926DB3-7CC7-4626-A143-D8391BDB60F7}" presName="dummyConnPt" presStyleCnt="0"/>
      <dgm:spPr/>
    </dgm:pt>
    <dgm:pt modelId="{4A377B25-F0FC-4773-BA02-EC27B65FC4F5}" type="pres">
      <dgm:prSet presAssocID="{5C926DB3-7CC7-4626-A143-D8391BDB60F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C70A322-6D2F-466E-AF23-DB5FDDDB7C44}" type="pres">
      <dgm:prSet presAssocID="{44A05EF2-7AE2-442D-A1E2-48237B56CF3B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BB402159-3C78-49D2-9C1B-CBE180BA076D}" type="pres">
      <dgm:prSet presAssocID="{EC9B6189-8B0D-44BC-8A93-7FF8CA10D5AE}" presName="compNode" presStyleCnt="0"/>
      <dgm:spPr/>
    </dgm:pt>
    <dgm:pt modelId="{598C2F62-ED4E-4801-A46A-433E0526DEC0}" type="pres">
      <dgm:prSet presAssocID="{EC9B6189-8B0D-44BC-8A93-7FF8CA10D5AE}" presName="dummyConnPt" presStyleCnt="0"/>
      <dgm:spPr/>
    </dgm:pt>
    <dgm:pt modelId="{34040770-3EFE-4CA4-86AC-EBDABCB99891}" type="pres">
      <dgm:prSet presAssocID="{EC9B6189-8B0D-44BC-8A93-7FF8CA10D5A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6A23A-99BB-4714-8951-5A4F356787C6}" type="pres">
      <dgm:prSet presAssocID="{4C96F1C7-02F6-4E75-9F01-17E081696EFF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4AD64137-5255-4FD5-A8A0-5CA49B283AE6}" type="pres">
      <dgm:prSet presAssocID="{6C39B80C-F495-467E-A07C-8D2E8AFE8962}" presName="compNode" presStyleCnt="0"/>
      <dgm:spPr/>
    </dgm:pt>
    <dgm:pt modelId="{9EC955A8-04EE-4FD9-9420-97445CCDE42B}" type="pres">
      <dgm:prSet presAssocID="{6C39B80C-F495-467E-A07C-8D2E8AFE8962}" presName="dummyConnPt" presStyleCnt="0"/>
      <dgm:spPr/>
    </dgm:pt>
    <dgm:pt modelId="{5F5B6E27-92D0-4D52-A19E-989CEA228476}" type="pres">
      <dgm:prSet presAssocID="{6C39B80C-F495-467E-A07C-8D2E8AFE896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52F3E-F9F4-4D85-986A-6A2CCAE60077}" type="pres">
      <dgm:prSet presAssocID="{EFB9C571-42D8-445A-AC52-21F10B59B8E5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68FB5E54-0A03-4F81-87ED-6184A7B79ED3}" type="pres">
      <dgm:prSet presAssocID="{2056A8DB-A6CD-4F5A-90A7-865125484050}" presName="compNode" presStyleCnt="0"/>
      <dgm:spPr/>
    </dgm:pt>
    <dgm:pt modelId="{F44E540F-19D8-4DF2-ACB6-186D4C387733}" type="pres">
      <dgm:prSet presAssocID="{2056A8DB-A6CD-4F5A-90A7-865125484050}" presName="dummyConnPt" presStyleCnt="0"/>
      <dgm:spPr/>
    </dgm:pt>
    <dgm:pt modelId="{BBE5867C-658C-459D-A07C-8D8D233E2416}" type="pres">
      <dgm:prSet presAssocID="{2056A8DB-A6CD-4F5A-90A7-86512548405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578F775-AEAB-4353-B9E8-A0084B066310}" type="pres">
      <dgm:prSet presAssocID="{AA30314D-36DA-44EA-A2A0-CD9AB3D79B56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19429D2A-DC93-4FEC-AA85-C3ED0C3DD682}" type="pres">
      <dgm:prSet presAssocID="{18C18345-37DB-4EFB-B26B-3D122EE51990}" presName="compNode" presStyleCnt="0"/>
      <dgm:spPr/>
    </dgm:pt>
    <dgm:pt modelId="{67CEFD51-7E02-4D89-826D-29FCAF40674F}" type="pres">
      <dgm:prSet presAssocID="{18C18345-37DB-4EFB-B26B-3D122EE51990}" presName="dummyConnPt" presStyleCnt="0"/>
      <dgm:spPr/>
    </dgm:pt>
    <dgm:pt modelId="{8FCE9B0F-6B77-4AAF-804B-6090F418588F}" type="pres">
      <dgm:prSet presAssocID="{18C18345-37DB-4EFB-B26B-3D122EE5199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92ED417-56AD-4035-9618-A9BD1681E4C2}" type="pres">
      <dgm:prSet presAssocID="{288F1E41-3935-4462-B199-E4EAE88500F0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4AC31280-EE79-4D12-AAF9-55EA79A90FB0}" type="pres">
      <dgm:prSet presAssocID="{D7BFB4C9-3C23-4310-86DB-8E68654F558C}" presName="compNode" presStyleCnt="0"/>
      <dgm:spPr/>
    </dgm:pt>
    <dgm:pt modelId="{CEF31BC5-B42D-44F2-96A0-34B133464829}" type="pres">
      <dgm:prSet presAssocID="{D7BFB4C9-3C23-4310-86DB-8E68654F558C}" presName="dummyConnPt" presStyleCnt="0"/>
      <dgm:spPr/>
    </dgm:pt>
    <dgm:pt modelId="{2CCD1FE6-2987-4FC9-BBDB-894084F0C075}" type="pres">
      <dgm:prSet presAssocID="{D7BFB4C9-3C23-4310-86DB-8E68654F558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36330-2BB7-475F-95C2-CE6EF7341112}" type="pres">
      <dgm:prSet presAssocID="{F9E9C44F-8A59-4643-9A93-7DAC20C0183C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D5A8337A-40D5-4AD4-BD98-D688E4CA0D1F}" type="pres">
      <dgm:prSet presAssocID="{5294ECFB-5AB6-40CA-935A-2781E3CF6176}" presName="compNode" presStyleCnt="0"/>
      <dgm:spPr/>
    </dgm:pt>
    <dgm:pt modelId="{577087CB-60B8-4993-BB1C-EF8952AC3EDF}" type="pres">
      <dgm:prSet presAssocID="{5294ECFB-5AB6-40CA-935A-2781E3CF6176}" presName="dummyConnPt" presStyleCnt="0"/>
      <dgm:spPr/>
    </dgm:pt>
    <dgm:pt modelId="{E52CE819-2D18-44AC-90C8-6E58BA0B1D85}" type="pres">
      <dgm:prSet presAssocID="{5294ECFB-5AB6-40CA-935A-2781E3CF617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571451-4DDE-4C31-AD13-004201332EC3}" srcId="{31F5E241-DBB4-477F-9F95-EA3B457943CE}" destId="{5294ECFB-5AB6-40CA-935A-2781E3CF6176}" srcOrd="7" destOrd="0" parTransId="{595FF449-B83D-4377-B770-07DE20FDD311}" sibTransId="{A843A015-EC88-419A-9D64-35B4EC82A4FE}"/>
    <dgm:cxn modelId="{7A4C27FC-8D96-49D3-BBEA-8C7E4A9D5946}" srcId="{31F5E241-DBB4-477F-9F95-EA3B457943CE}" destId="{4A177559-A6A3-4FD8-A775-88E084A4D52D}" srcOrd="0" destOrd="0" parTransId="{96253253-524B-4928-BC21-9164AB570B7F}" sibTransId="{9DB7DFE6-1403-4696-819D-C2648C142609}"/>
    <dgm:cxn modelId="{15C8B801-5FFA-485F-9A70-9CC563B4873A}" srcId="{31F5E241-DBB4-477F-9F95-EA3B457943CE}" destId="{18C18345-37DB-4EFB-B26B-3D122EE51990}" srcOrd="5" destOrd="0" parTransId="{9D32710C-26C2-4E55-83B1-CA871EBB114E}" sibTransId="{288F1E41-3935-4462-B199-E4EAE88500F0}"/>
    <dgm:cxn modelId="{0ED1C82F-D085-4D1D-9D74-7D39896FC85A}" srcId="{31F5E241-DBB4-477F-9F95-EA3B457943CE}" destId="{D7BFB4C9-3C23-4310-86DB-8E68654F558C}" srcOrd="6" destOrd="0" parTransId="{5BDDE56C-1309-48E0-A35A-2C56E87D463C}" sibTransId="{F9E9C44F-8A59-4643-9A93-7DAC20C0183C}"/>
    <dgm:cxn modelId="{4CA6AD57-05FF-4D9D-807B-F4A014C7DA54}" type="presOf" srcId="{288F1E41-3935-4462-B199-E4EAE88500F0}" destId="{292ED417-56AD-4035-9618-A9BD1681E4C2}" srcOrd="0" destOrd="0" presId="urn:microsoft.com/office/officeart/2005/8/layout/bProcess4"/>
    <dgm:cxn modelId="{A1C9D097-2E42-4614-89E7-95DC3086A8E3}" srcId="{31F5E241-DBB4-477F-9F95-EA3B457943CE}" destId="{6C39B80C-F495-467E-A07C-8D2E8AFE8962}" srcOrd="3" destOrd="0" parTransId="{4312F575-0528-42C3-A46D-6B28DCB05107}" sibTransId="{EFB9C571-42D8-445A-AC52-21F10B59B8E5}"/>
    <dgm:cxn modelId="{5C64EA04-0799-4FA6-BDED-F2EB58408114}" type="presOf" srcId="{5294ECFB-5AB6-40CA-935A-2781E3CF6176}" destId="{E52CE819-2D18-44AC-90C8-6E58BA0B1D85}" srcOrd="0" destOrd="0" presId="urn:microsoft.com/office/officeart/2005/8/layout/bProcess4"/>
    <dgm:cxn modelId="{D34C14FA-FDB6-431F-8449-F986884A2A5A}" type="presOf" srcId="{4A177559-A6A3-4FD8-A775-88E084A4D52D}" destId="{779D04A6-F658-4D54-9262-2486B94264FB}" srcOrd="0" destOrd="0" presId="urn:microsoft.com/office/officeart/2005/8/layout/bProcess4"/>
    <dgm:cxn modelId="{796A8ED1-0956-4EDC-A831-AFB3771D0FB0}" type="presOf" srcId="{5C926DB3-7CC7-4626-A143-D8391BDB60F7}" destId="{4A377B25-F0FC-4773-BA02-EC27B65FC4F5}" srcOrd="0" destOrd="0" presId="urn:microsoft.com/office/officeart/2005/8/layout/bProcess4"/>
    <dgm:cxn modelId="{EB03C4B3-C561-4916-BF0C-55489980302A}" type="presOf" srcId="{6C39B80C-F495-467E-A07C-8D2E8AFE8962}" destId="{5F5B6E27-92D0-4D52-A19E-989CEA228476}" srcOrd="0" destOrd="0" presId="urn:microsoft.com/office/officeart/2005/8/layout/bProcess4"/>
    <dgm:cxn modelId="{7A57FD7E-EF12-4DD2-B35D-A583F4FC0800}" type="presOf" srcId="{9DB7DFE6-1403-4696-819D-C2648C142609}" destId="{619D4DA9-8D30-4AF7-B163-90547500516B}" srcOrd="0" destOrd="0" presId="urn:microsoft.com/office/officeart/2005/8/layout/bProcess4"/>
    <dgm:cxn modelId="{864A019B-ED63-4AC1-B7C9-81E644751466}" type="presOf" srcId="{4C96F1C7-02F6-4E75-9F01-17E081696EFF}" destId="{9C26A23A-99BB-4714-8951-5A4F356787C6}" srcOrd="0" destOrd="0" presId="urn:microsoft.com/office/officeart/2005/8/layout/bProcess4"/>
    <dgm:cxn modelId="{D295B1A8-E72C-43AB-909C-2DC71A344300}" type="presOf" srcId="{F9E9C44F-8A59-4643-9A93-7DAC20C0183C}" destId="{0C036330-2BB7-475F-95C2-CE6EF7341112}" srcOrd="0" destOrd="0" presId="urn:microsoft.com/office/officeart/2005/8/layout/bProcess4"/>
    <dgm:cxn modelId="{5EA8920A-41C1-4374-BDB9-5BDB74E59988}" type="presOf" srcId="{44A05EF2-7AE2-442D-A1E2-48237B56CF3B}" destId="{9C70A322-6D2F-466E-AF23-DB5FDDDB7C44}" srcOrd="0" destOrd="0" presId="urn:microsoft.com/office/officeart/2005/8/layout/bProcess4"/>
    <dgm:cxn modelId="{786056EF-3F5D-4699-8C22-D9DC0C9CD26D}" type="presOf" srcId="{EFB9C571-42D8-445A-AC52-21F10B59B8E5}" destId="{A9D52F3E-F9F4-4D85-986A-6A2CCAE60077}" srcOrd="0" destOrd="0" presId="urn:microsoft.com/office/officeart/2005/8/layout/bProcess4"/>
    <dgm:cxn modelId="{AE820BE6-BDD7-4A49-8744-6AD2F3314665}" type="presOf" srcId="{31F5E241-DBB4-477F-9F95-EA3B457943CE}" destId="{711E0ED0-188B-4EF6-901D-4033B523A076}" srcOrd="0" destOrd="0" presId="urn:microsoft.com/office/officeart/2005/8/layout/bProcess4"/>
    <dgm:cxn modelId="{42C69D9D-FDC9-4CA3-B9DC-9E7235A3DE6A}" srcId="{31F5E241-DBB4-477F-9F95-EA3B457943CE}" destId="{5C926DB3-7CC7-4626-A143-D8391BDB60F7}" srcOrd="1" destOrd="0" parTransId="{8FF76F0C-6853-47B7-A821-F189F65B21D2}" sibTransId="{44A05EF2-7AE2-442D-A1E2-48237B56CF3B}"/>
    <dgm:cxn modelId="{C1075C43-46C0-4291-BA73-F60C1BD86766}" srcId="{31F5E241-DBB4-477F-9F95-EA3B457943CE}" destId="{EC9B6189-8B0D-44BC-8A93-7FF8CA10D5AE}" srcOrd="2" destOrd="0" parTransId="{DEBB41EE-A08C-4EF2-88E2-FEB8EBE148D7}" sibTransId="{4C96F1C7-02F6-4E75-9F01-17E081696EFF}"/>
    <dgm:cxn modelId="{95C7AE5A-C943-4A4C-822B-2CFCC5D5E43F}" type="presOf" srcId="{18C18345-37DB-4EFB-B26B-3D122EE51990}" destId="{8FCE9B0F-6B77-4AAF-804B-6090F418588F}" srcOrd="0" destOrd="0" presId="urn:microsoft.com/office/officeart/2005/8/layout/bProcess4"/>
    <dgm:cxn modelId="{37EC6227-4EDE-471C-9BBE-00A6AF89F6AE}" type="presOf" srcId="{AA30314D-36DA-44EA-A2A0-CD9AB3D79B56}" destId="{4578F775-AEAB-4353-B9E8-A0084B066310}" srcOrd="0" destOrd="0" presId="urn:microsoft.com/office/officeart/2005/8/layout/bProcess4"/>
    <dgm:cxn modelId="{BF2C587A-2D2A-4751-AE92-A03397F1CB8F}" type="presOf" srcId="{EC9B6189-8B0D-44BC-8A93-7FF8CA10D5AE}" destId="{34040770-3EFE-4CA4-86AC-EBDABCB99891}" srcOrd="0" destOrd="0" presId="urn:microsoft.com/office/officeart/2005/8/layout/bProcess4"/>
    <dgm:cxn modelId="{7B8841A5-32C3-4AD0-B276-D4A725698ADB}" type="presOf" srcId="{D7BFB4C9-3C23-4310-86DB-8E68654F558C}" destId="{2CCD1FE6-2987-4FC9-BBDB-894084F0C075}" srcOrd="0" destOrd="0" presId="urn:microsoft.com/office/officeart/2005/8/layout/bProcess4"/>
    <dgm:cxn modelId="{F8837B19-9181-4D34-A5E2-061B9EDCB878}" type="presOf" srcId="{2056A8DB-A6CD-4F5A-90A7-865125484050}" destId="{BBE5867C-658C-459D-A07C-8D8D233E2416}" srcOrd="0" destOrd="0" presId="urn:microsoft.com/office/officeart/2005/8/layout/bProcess4"/>
    <dgm:cxn modelId="{C7981AA0-9734-46B0-8A0C-EC2E21954895}" srcId="{31F5E241-DBB4-477F-9F95-EA3B457943CE}" destId="{2056A8DB-A6CD-4F5A-90A7-865125484050}" srcOrd="4" destOrd="0" parTransId="{F037A4B8-CF01-4173-A37B-2422936844AF}" sibTransId="{AA30314D-36DA-44EA-A2A0-CD9AB3D79B56}"/>
    <dgm:cxn modelId="{B028EE26-59DB-439D-867E-DAC06C9937BF}" type="presParOf" srcId="{711E0ED0-188B-4EF6-901D-4033B523A076}" destId="{94303BEB-7F09-440B-825C-42F8563630B1}" srcOrd="0" destOrd="0" presId="urn:microsoft.com/office/officeart/2005/8/layout/bProcess4"/>
    <dgm:cxn modelId="{0F1DC585-F041-4A71-BE2B-F10813EBF695}" type="presParOf" srcId="{94303BEB-7F09-440B-825C-42F8563630B1}" destId="{4BA49FB3-E5A5-49B4-911F-0404AAC6CC08}" srcOrd="0" destOrd="0" presId="urn:microsoft.com/office/officeart/2005/8/layout/bProcess4"/>
    <dgm:cxn modelId="{0B0C8057-5BFE-4CCB-B1D2-99F259C62714}" type="presParOf" srcId="{94303BEB-7F09-440B-825C-42F8563630B1}" destId="{779D04A6-F658-4D54-9262-2486B94264FB}" srcOrd="1" destOrd="0" presId="urn:microsoft.com/office/officeart/2005/8/layout/bProcess4"/>
    <dgm:cxn modelId="{36564E38-0266-4E4A-A944-FA34FDA98C0E}" type="presParOf" srcId="{711E0ED0-188B-4EF6-901D-4033B523A076}" destId="{619D4DA9-8D30-4AF7-B163-90547500516B}" srcOrd="1" destOrd="0" presId="urn:microsoft.com/office/officeart/2005/8/layout/bProcess4"/>
    <dgm:cxn modelId="{CB30AA72-335B-4DD1-A132-A6A4FE7F6700}" type="presParOf" srcId="{711E0ED0-188B-4EF6-901D-4033B523A076}" destId="{672253A3-5724-4CBC-B053-C6DB923FAA72}" srcOrd="2" destOrd="0" presId="urn:microsoft.com/office/officeart/2005/8/layout/bProcess4"/>
    <dgm:cxn modelId="{806BAC84-1CE8-42A8-AD95-82BBEF264A13}" type="presParOf" srcId="{672253A3-5724-4CBC-B053-C6DB923FAA72}" destId="{46C9979C-9646-4B37-9A68-05507B1AB2E5}" srcOrd="0" destOrd="0" presId="urn:microsoft.com/office/officeart/2005/8/layout/bProcess4"/>
    <dgm:cxn modelId="{61394912-F352-4EE4-B162-453C47092495}" type="presParOf" srcId="{672253A3-5724-4CBC-B053-C6DB923FAA72}" destId="{4A377B25-F0FC-4773-BA02-EC27B65FC4F5}" srcOrd="1" destOrd="0" presId="urn:microsoft.com/office/officeart/2005/8/layout/bProcess4"/>
    <dgm:cxn modelId="{C696B29F-AF28-4BC9-B9C0-F1EB8799D803}" type="presParOf" srcId="{711E0ED0-188B-4EF6-901D-4033B523A076}" destId="{9C70A322-6D2F-466E-AF23-DB5FDDDB7C44}" srcOrd="3" destOrd="0" presId="urn:microsoft.com/office/officeart/2005/8/layout/bProcess4"/>
    <dgm:cxn modelId="{D8615D3E-C025-42A7-BC00-FDF0528483E3}" type="presParOf" srcId="{711E0ED0-188B-4EF6-901D-4033B523A076}" destId="{BB402159-3C78-49D2-9C1B-CBE180BA076D}" srcOrd="4" destOrd="0" presId="urn:microsoft.com/office/officeart/2005/8/layout/bProcess4"/>
    <dgm:cxn modelId="{13AA089C-8BCC-46B3-80DB-6052287FDB60}" type="presParOf" srcId="{BB402159-3C78-49D2-9C1B-CBE180BA076D}" destId="{598C2F62-ED4E-4801-A46A-433E0526DEC0}" srcOrd="0" destOrd="0" presId="urn:microsoft.com/office/officeart/2005/8/layout/bProcess4"/>
    <dgm:cxn modelId="{0D6D4D64-C7B8-4F11-BD34-86F5D76632F3}" type="presParOf" srcId="{BB402159-3C78-49D2-9C1B-CBE180BA076D}" destId="{34040770-3EFE-4CA4-86AC-EBDABCB99891}" srcOrd="1" destOrd="0" presId="urn:microsoft.com/office/officeart/2005/8/layout/bProcess4"/>
    <dgm:cxn modelId="{5E66B339-ED48-43A3-916E-E6E5C87E5DEF}" type="presParOf" srcId="{711E0ED0-188B-4EF6-901D-4033B523A076}" destId="{9C26A23A-99BB-4714-8951-5A4F356787C6}" srcOrd="5" destOrd="0" presId="urn:microsoft.com/office/officeart/2005/8/layout/bProcess4"/>
    <dgm:cxn modelId="{12367B11-0086-410E-9991-F8133AAE62E4}" type="presParOf" srcId="{711E0ED0-188B-4EF6-901D-4033B523A076}" destId="{4AD64137-5255-4FD5-A8A0-5CA49B283AE6}" srcOrd="6" destOrd="0" presId="urn:microsoft.com/office/officeart/2005/8/layout/bProcess4"/>
    <dgm:cxn modelId="{66926D37-B05E-4904-AD12-39C5D67B2A94}" type="presParOf" srcId="{4AD64137-5255-4FD5-A8A0-5CA49B283AE6}" destId="{9EC955A8-04EE-4FD9-9420-97445CCDE42B}" srcOrd="0" destOrd="0" presId="urn:microsoft.com/office/officeart/2005/8/layout/bProcess4"/>
    <dgm:cxn modelId="{85C10086-ECB6-4AD4-8E75-5DCBB5E15295}" type="presParOf" srcId="{4AD64137-5255-4FD5-A8A0-5CA49B283AE6}" destId="{5F5B6E27-92D0-4D52-A19E-989CEA228476}" srcOrd="1" destOrd="0" presId="urn:microsoft.com/office/officeart/2005/8/layout/bProcess4"/>
    <dgm:cxn modelId="{B780C457-067B-4DAA-AA3E-D6E4E2134E47}" type="presParOf" srcId="{711E0ED0-188B-4EF6-901D-4033B523A076}" destId="{A9D52F3E-F9F4-4D85-986A-6A2CCAE60077}" srcOrd="7" destOrd="0" presId="urn:microsoft.com/office/officeart/2005/8/layout/bProcess4"/>
    <dgm:cxn modelId="{BF68E924-56C6-4B1C-8815-E926158C5BC3}" type="presParOf" srcId="{711E0ED0-188B-4EF6-901D-4033B523A076}" destId="{68FB5E54-0A03-4F81-87ED-6184A7B79ED3}" srcOrd="8" destOrd="0" presId="urn:microsoft.com/office/officeart/2005/8/layout/bProcess4"/>
    <dgm:cxn modelId="{549C7C47-3537-4C1F-9387-245B84214A7E}" type="presParOf" srcId="{68FB5E54-0A03-4F81-87ED-6184A7B79ED3}" destId="{F44E540F-19D8-4DF2-ACB6-186D4C387733}" srcOrd="0" destOrd="0" presId="urn:microsoft.com/office/officeart/2005/8/layout/bProcess4"/>
    <dgm:cxn modelId="{3846CA1F-91A2-45E4-9DD8-994D42554AFE}" type="presParOf" srcId="{68FB5E54-0A03-4F81-87ED-6184A7B79ED3}" destId="{BBE5867C-658C-459D-A07C-8D8D233E2416}" srcOrd="1" destOrd="0" presId="urn:microsoft.com/office/officeart/2005/8/layout/bProcess4"/>
    <dgm:cxn modelId="{9AA70A29-6201-4E4D-A46D-B6826F3657BA}" type="presParOf" srcId="{711E0ED0-188B-4EF6-901D-4033B523A076}" destId="{4578F775-AEAB-4353-B9E8-A0084B066310}" srcOrd="9" destOrd="0" presId="urn:microsoft.com/office/officeart/2005/8/layout/bProcess4"/>
    <dgm:cxn modelId="{A39D990E-5C23-4184-8BF0-0461AE64E9C4}" type="presParOf" srcId="{711E0ED0-188B-4EF6-901D-4033B523A076}" destId="{19429D2A-DC93-4FEC-AA85-C3ED0C3DD682}" srcOrd="10" destOrd="0" presId="urn:microsoft.com/office/officeart/2005/8/layout/bProcess4"/>
    <dgm:cxn modelId="{7F2BA557-65D6-48F6-9A5F-4773A489CA7F}" type="presParOf" srcId="{19429D2A-DC93-4FEC-AA85-C3ED0C3DD682}" destId="{67CEFD51-7E02-4D89-826D-29FCAF40674F}" srcOrd="0" destOrd="0" presId="urn:microsoft.com/office/officeart/2005/8/layout/bProcess4"/>
    <dgm:cxn modelId="{F0CF8C30-08B3-46E0-8F84-FD30FFEE44F1}" type="presParOf" srcId="{19429D2A-DC93-4FEC-AA85-C3ED0C3DD682}" destId="{8FCE9B0F-6B77-4AAF-804B-6090F418588F}" srcOrd="1" destOrd="0" presId="urn:microsoft.com/office/officeart/2005/8/layout/bProcess4"/>
    <dgm:cxn modelId="{6E9F2BB2-F1B1-46EF-BE10-A36F6627A6A5}" type="presParOf" srcId="{711E0ED0-188B-4EF6-901D-4033B523A076}" destId="{292ED417-56AD-4035-9618-A9BD1681E4C2}" srcOrd="11" destOrd="0" presId="urn:microsoft.com/office/officeart/2005/8/layout/bProcess4"/>
    <dgm:cxn modelId="{EA53D3CD-B2CF-4036-8AB8-1F84F09EFC2F}" type="presParOf" srcId="{711E0ED0-188B-4EF6-901D-4033B523A076}" destId="{4AC31280-EE79-4D12-AAF9-55EA79A90FB0}" srcOrd="12" destOrd="0" presId="urn:microsoft.com/office/officeart/2005/8/layout/bProcess4"/>
    <dgm:cxn modelId="{E7BDE6B5-0C3F-4270-9AC8-93A6521CFA3A}" type="presParOf" srcId="{4AC31280-EE79-4D12-AAF9-55EA79A90FB0}" destId="{CEF31BC5-B42D-44F2-96A0-34B133464829}" srcOrd="0" destOrd="0" presId="urn:microsoft.com/office/officeart/2005/8/layout/bProcess4"/>
    <dgm:cxn modelId="{3BE5C0EC-283D-457A-97F2-179EA6707E4A}" type="presParOf" srcId="{4AC31280-EE79-4D12-AAF9-55EA79A90FB0}" destId="{2CCD1FE6-2987-4FC9-BBDB-894084F0C075}" srcOrd="1" destOrd="0" presId="urn:microsoft.com/office/officeart/2005/8/layout/bProcess4"/>
    <dgm:cxn modelId="{19D9A09F-D40C-401A-A623-D91CD4037D9D}" type="presParOf" srcId="{711E0ED0-188B-4EF6-901D-4033B523A076}" destId="{0C036330-2BB7-475F-95C2-CE6EF7341112}" srcOrd="13" destOrd="0" presId="urn:microsoft.com/office/officeart/2005/8/layout/bProcess4"/>
    <dgm:cxn modelId="{CC17B33A-4C84-487F-BF7C-84D8A211E4B0}" type="presParOf" srcId="{711E0ED0-188B-4EF6-901D-4033B523A076}" destId="{D5A8337A-40D5-4AD4-BD98-D688E4CA0D1F}" srcOrd="14" destOrd="0" presId="urn:microsoft.com/office/officeart/2005/8/layout/bProcess4"/>
    <dgm:cxn modelId="{3BEA9592-0A6A-403A-ACEB-0B011474C3AB}" type="presParOf" srcId="{D5A8337A-40D5-4AD4-BD98-D688E4CA0D1F}" destId="{577087CB-60B8-4993-BB1C-EF8952AC3EDF}" srcOrd="0" destOrd="0" presId="urn:microsoft.com/office/officeart/2005/8/layout/bProcess4"/>
    <dgm:cxn modelId="{E5BBF857-6CC4-465F-AC45-F533202A0993}" type="presParOf" srcId="{D5A8337A-40D5-4AD4-BD98-D688E4CA0D1F}" destId="{E52CE819-2D18-44AC-90C8-6E58BA0B1D8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2AA781-71BE-4CBE-BD94-65AA0CD470E5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PA"/>
        </a:p>
      </dgm:t>
    </dgm:pt>
    <dgm:pt modelId="{493DF922-46C8-4173-A319-FB0F56542CC4}">
      <dgm:prSet phldrT="[Texto]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Pensamiento</a:t>
          </a:r>
          <a:endParaRPr lang="es-PA" dirty="0"/>
        </a:p>
      </dgm:t>
    </dgm:pt>
    <dgm:pt modelId="{9F07F1BD-5FF3-475B-B6EF-EC016E6772FB}" type="parTrans" cxnId="{B4C0D551-8025-48C1-B416-1D94DE7DF340}">
      <dgm:prSet/>
      <dgm:spPr/>
      <dgm:t>
        <a:bodyPr/>
        <a:lstStyle/>
        <a:p>
          <a:endParaRPr lang="es-PA"/>
        </a:p>
      </dgm:t>
    </dgm:pt>
    <dgm:pt modelId="{C08229F8-E25D-47F8-993A-72560C1B75DA}" type="sibTrans" cxnId="{B4C0D551-8025-48C1-B416-1D94DE7DF340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C2ACEE79-E30B-44D8-898F-B79AD64F2F33}">
      <dgm:prSet phldrT="[Texto]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Referencias</a:t>
          </a:r>
          <a:endParaRPr lang="es-PA" dirty="0"/>
        </a:p>
      </dgm:t>
    </dgm:pt>
    <dgm:pt modelId="{9F5D10FC-F455-48E0-B913-1A7177D2DB90}" type="parTrans" cxnId="{28E7CDBB-9B09-451A-AEFB-A08DF6679D78}">
      <dgm:prSet/>
      <dgm:spPr/>
      <dgm:t>
        <a:bodyPr/>
        <a:lstStyle/>
        <a:p>
          <a:endParaRPr lang="es-PA"/>
        </a:p>
      </dgm:t>
    </dgm:pt>
    <dgm:pt modelId="{89CD0AE9-78E4-463A-B0F5-C0D360C6D2A5}" type="sibTrans" cxnId="{28E7CDBB-9B09-451A-AEFB-A08DF6679D78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79E66DE5-302D-4CD4-9ED6-463645422DC0}">
      <dgm:prSet phldrT="[Texto]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Evaluación</a:t>
          </a:r>
          <a:endParaRPr lang="es-PA" dirty="0"/>
        </a:p>
      </dgm:t>
    </dgm:pt>
    <dgm:pt modelId="{F6E8179A-B319-4408-96E0-AE92D7702EA8}" type="parTrans" cxnId="{A3E9AF54-1354-4735-8973-204F2A74B457}">
      <dgm:prSet/>
      <dgm:spPr/>
      <dgm:t>
        <a:bodyPr/>
        <a:lstStyle/>
        <a:p>
          <a:endParaRPr lang="es-PA"/>
        </a:p>
      </dgm:t>
    </dgm:pt>
    <dgm:pt modelId="{16C47D4C-5E1F-48F9-99F3-957C446DF50C}" type="sibTrans" cxnId="{A3E9AF54-1354-4735-8973-204F2A74B457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56569632-07ED-4881-A566-C2F82B01FBC1}">
      <dgm:prSet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Decisión</a:t>
          </a:r>
          <a:endParaRPr lang="es-PA" dirty="0"/>
        </a:p>
      </dgm:t>
    </dgm:pt>
    <dgm:pt modelId="{22A6CB62-B7CF-49CA-8B6C-53247F7577F1}" type="parTrans" cxnId="{801E3EB1-E7C0-4B39-8A23-BD49A9F9258A}">
      <dgm:prSet/>
      <dgm:spPr/>
      <dgm:t>
        <a:bodyPr/>
        <a:lstStyle/>
        <a:p>
          <a:endParaRPr lang="es-PA"/>
        </a:p>
      </dgm:t>
    </dgm:pt>
    <dgm:pt modelId="{0A4E33E0-870C-4E64-A3C0-20FC2D8EF2DF}" type="sibTrans" cxnId="{801E3EB1-E7C0-4B39-8A23-BD49A9F9258A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E2731ED6-39AC-4A1F-976B-2F208A3809C5}">
      <dgm:prSet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Interactuar</a:t>
          </a:r>
          <a:endParaRPr lang="es-PA" dirty="0"/>
        </a:p>
      </dgm:t>
    </dgm:pt>
    <dgm:pt modelId="{F10FB400-DDF4-4B37-BBBC-DEB0B93E4A7F}" type="parTrans" cxnId="{BED8C791-DB28-489C-B914-BFB351341F93}">
      <dgm:prSet/>
      <dgm:spPr/>
      <dgm:t>
        <a:bodyPr/>
        <a:lstStyle/>
        <a:p>
          <a:endParaRPr lang="es-PA"/>
        </a:p>
      </dgm:t>
    </dgm:pt>
    <dgm:pt modelId="{51FFD05E-CF6F-4556-9168-8C2C911453E1}" type="sibTrans" cxnId="{BED8C791-DB28-489C-B914-BFB351341F93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CB105FA2-A42A-4934-A3F8-490DF7D3A3B1}">
      <dgm:prSet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Capacitación</a:t>
          </a:r>
          <a:endParaRPr lang="es-PA" dirty="0"/>
        </a:p>
      </dgm:t>
    </dgm:pt>
    <dgm:pt modelId="{CEA56E69-1F0C-41E0-B7AE-0E3DD8FB898B}" type="parTrans" cxnId="{69600BB5-E3B3-41EB-AE15-053057B19A76}">
      <dgm:prSet/>
      <dgm:spPr/>
      <dgm:t>
        <a:bodyPr/>
        <a:lstStyle/>
        <a:p>
          <a:endParaRPr lang="es-PA"/>
        </a:p>
      </dgm:t>
    </dgm:pt>
    <dgm:pt modelId="{2AB9651B-28B8-4BCF-AAF9-9A8A50AE891F}" type="sibTrans" cxnId="{69600BB5-E3B3-41EB-AE15-053057B19A76}">
      <dgm:prSet/>
      <dgm:spPr>
        <a:solidFill>
          <a:srgbClr val="92D050"/>
        </a:solidFill>
      </dgm:spPr>
      <dgm:t>
        <a:bodyPr/>
        <a:lstStyle/>
        <a:p>
          <a:endParaRPr lang="es-PA"/>
        </a:p>
      </dgm:t>
    </dgm:pt>
    <dgm:pt modelId="{0A9C9E64-594F-4570-B1AE-33F83E0CE602}" type="pres">
      <dgm:prSet presAssocID="{E22AA781-71BE-4CBE-BD94-65AA0CD470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053DF-8BB7-41EB-8F3E-52C42E670047}" type="pres">
      <dgm:prSet presAssocID="{493DF922-46C8-4173-A319-FB0F56542C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6E1C-AE6F-44AE-9BAB-3FD054DA795E}" type="pres">
      <dgm:prSet presAssocID="{C08229F8-E25D-47F8-993A-72560C1B75DA}" presName="sibTrans" presStyleLbl="sibTrans2D1" presStyleIdx="0" presStyleCnt="6" custScaleY="171024" custLinFactY="-39685" custLinFactNeighborX="93754" custLinFactNeighborY="-100000"/>
      <dgm:spPr/>
      <dgm:t>
        <a:bodyPr/>
        <a:lstStyle/>
        <a:p>
          <a:endParaRPr lang="en-US"/>
        </a:p>
      </dgm:t>
    </dgm:pt>
    <dgm:pt modelId="{66441E6D-C20F-464A-9F03-AA2F099A52CD}" type="pres">
      <dgm:prSet presAssocID="{C08229F8-E25D-47F8-993A-72560C1B75D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7BBAAF5-E32B-4D8F-8B21-160BAFA6E7F8}" type="pres">
      <dgm:prSet presAssocID="{E2731ED6-39AC-4A1F-976B-2F208A3809C5}" presName="node" presStyleLbl="node1" presStyleIdx="1" presStyleCnt="6" custRadScaleRad="98857" custRadScaleInc="20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FD576-1EEA-41DC-B73A-18B49392E80A}" type="pres">
      <dgm:prSet presAssocID="{51FFD05E-CF6F-4556-9168-8C2C911453E1}" presName="sibTrans" presStyleLbl="sibTrans2D1" presStyleIdx="1" presStyleCnt="6" custScaleY="171024"/>
      <dgm:spPr/>
      <dgm:t>
        <a:bodyPr/>
        <a:lstStyle/>
        <a:p>
          <a:endParaRPr lang="en-US"/>
        </a:p>
      </dgm:t>
    </dgm:pt>
    <dgm:pt modelId="{227FE52F-CD8E-458E-A3DC-C2CC877ACF34}" type="pres">
      <dgm:prSet presAssocID="{51FFD05E-CF6F-4556-9168-8C2C911453E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B9E46D0-469E-4680-B1F2-50398DFD6F01}" type="pres">
      <dgm:prSet presAssocID="{56569632-07ED-4881-A566-C2F82B01FBC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2721F-790C-4E91-BC59-26049F7912BF}" type="pres">
      <dgm:prSet presAssocID="{0A4E33E0-870C-4E64-A3C0-20FC2D8EF2DF}" presName="sibTrans" presStyleLbl="sibTrans2D1" presStyleIdx="2" presStyleCnt="6" custScaleY="171024" custLinFactX="50" custLinFactY="59650" custLinFactNeighborX="100000" custLinFactNeighborY="100000"/>
      <dgm:spPr/>
      <dgm:t>
        <a:bodyPr/>
        <a:lstStyle/>
        <a:p>
          <a:endParaRPr lang="en-US"/>
        </a:p>
      </dgm:t>
    </dgm:pt>
    <dgm:pt modelId="{4D37179C-1A4E-47F4-9DCA-724C35390220}" type="pres">
      <dgm:prSet presAssocID="{0A4E33E0-870C-4E64-A3C0-20FC2D8EF2DF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65371082-48D3-4440-83E1-D95B0CD594B1}" type="pres">
      <dgm:prSet presAssocID="{CB105FA2-A42A-4934-A3F8-490DF7D3A3B1}" presName="node" presStyleLbl="node1" presStyleIdx="3" presStyleCnt="6" custRadScaleRad="98408" custRadScaleInc="314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BD67AA8-7D86-45D7-B89E-12465712F815}" type="pres">
      <dgm:prSet presAssocID="{2AB9651B-28B8-4BCF-AAF9-9A8A50AE891F}" presName="sibTrans" presStyleLbl="sibTrans2D1" presStyleIdx="3" presStyleCnt="6" custScaleY="171024" custLinFactY="4026" custLinFactNeighborX="-97045" custLinFactNeighborY="100000"/>
      <dgm:spPr/>
      <dgm:t>
        <a:bodyPr/>
        <a:lstStyle/>
        <a:p>
          <a:endParaRPr lang="en-US"/>
        </a:p>
      </dgm:t>
    </dgm:pt>
    <dgm:pt modelId="{257446C1-938D-4A95-B481-E7710105057A}" type="pres">
      <dgm:prSet presAssocID="{2AB9651B-28B8-4BCF-AAF9-9A8A50AE891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E1DA63D1-1742-41B0-BAD0-1FF76CF55934}" type="pres">
      <dgm:prSet presAssocID="{C2ACEE79-E30B-44D8-898F-B79AD64F2F33}" presName="node" presStyleLbl="node1" presStyleIdx="4" presStyleCnt="6" custRadScaleRad="96166" custRadScaleInc="14326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F811607-1618-4F0D-AD18-967D6D322A76}" type="pres">
      <dgm:prSet presAssocID="{89CD0AE9-78E4-463A-B0F5-C0D360C6D2A5}" presName="sibTrans" presStyleLbl="sibTrans2D1" presStyleIdx="4" presStyleCnt="6" custScaleY="171024"/>
      <dgm:spPr/>
      <dgm:t>
        <a:bodyPr/>
        <a:lstStyle/>
        <a:p>
          <a:endParaRPr lang="en-US"/>
        </a:p>
      </dgm:t>
    </dgm:pt>
    <dgm:pt modelId="{E10EFCBC-4787-4DCD-B4FE-260663A1C0AA}" type="pres">
      <dgm:prSet presAssocID="{89CD0AE9-78E4-463A-B0F5-C0D360C6D2A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7E877B0A-39E0-44DC-907C-488F80C89714}" type="pres">
      <dgm:prSet presAssocID="{79E66DE5-302D-4CD4-9ED6-463645422DC0}" presName="node" presStyleLbl="node1" presStyleIdx="5" presStyleCnt="6" custRadScaleRad="96879" custRadScaleInc="-1145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8384777-BCF8-40CE-B934-094E45C2F781}" type="pres">
      <dgm:prSet presAssocID="{16C47D4C-5E1F-48F9-99F3-957C446DF50C}" presName="sibTrans" presStyleLbl="sibTrans2D1" presStyleIdx="5" presStyleCnt="6" custScaleY="171024" custLinFactY="-23575" custLinFactNeighborX="-63330" custLinFactNeighborY="-100000"/>
      <dgm:spPr/>
      <dgm:t>
        <a:bodyPr/>
        <a:lstStyle/>
        <a:p>
          <a:endParaRPr lang="en-US"/>
        </a:p>
      </dgm:t>
    </dgm:pt>
    <dgm:pt modelId="{7F8B8FF8-5E0A-4D43-9D56-7BECEB07D9DA}" type="pres">
      <dgm:prSet presAssocID="{16C47D4C-5E1F-48F9-99F3-957C446DF50C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40EB2181-C767-44AB-93E9-CA0AB6DC0D5F}" type="presOf" srcId="{89CD0AE9-78E4-463A-B0F5-C0D360C6D2A5}" destId="{E10EFCBC-4787-4DCD-B4FE-260663A1C0AA}" srcOrd="1" destOrd="0" presId="urn:microsoft.com/office/officeart/2005/8/layout/cycle7"/>
    <dgm:cxn modelId="{69600BB5-E3B3-41EB-AE15-053057B19A76}" srcId="{E22AA781-71BE-4CBE-BD94-65AA0CD470E5}" destId="{CB105FA2-A42A-4934-A3F8-490DF7D3A3B1}" srcOrd="3" destOrd="0" parTransId="{CEA56E69-1F0C-41E0-B7AE-0E3DD8FB898B}" sibTransId="{2AB9651B-28B8-4BCF-AAF9-9A8A50AE891F}"/>
    <dgm:cxn modelId="{BD62F4C3-011D-4CC8-ACC7-DC8459BE5ACC}" type="presOf" srcId="{C08229F8-E25D-47F8-993A-72560C1B75DA}" destId="{66441E6D-C20F-464A-9F03-AA2F099A52CD}" srcOrd="1" destOrd="0" presId="urn:microsoft.com/office/officeart/2005/8/layout/cycle7"/>
    <dgm:cxn modelId="{2FB0AB34-133A-49D4-BD57-F5E15F7AFE75}" type="presOf" srcId="{51FFD05E-CF6F-4556-9168-8C2C911453E1}" destId="{8C6FD576-1EEA-41DC-B73A-18B49392E80A}" srcOrd="0" destOrd="0" presId="urn:microsoft.com/office/officeart/2005/8/layout/cycle7"/>
    <dgm:cxn modelId="{A3E9AF54-1354-4735-8973-204F2A74B457}" srcId="{E22AA781-71BE-4CBE-BD94-65AA0CD470E5}" destId="{79E66DE5-302D-4CD4-9ED6-463645422DC0}" srcOrd="5" destOrd="0" parTransId="{F6E8179A-B319-4408-96E0-AE92D7702EA8}" sibTransId="{16C47D4C-5E1F-48F9-99F3-957C446DF50C}"/>
    <dgm:cxn modelId="{229FA652-5919-40AE-998E-BB7254427B3B}" type="presOf" srcId="{56569632-07ED-4881-A566-C2F82B01FBC1}" destId="{EB9E46D0-469E-4680-B1F2-50398DFD6F01}" srcOrd="0" destOrd="0" presId="urn:microsoft.com/office/officeart/2005/8/layout/cycle7"/>
    <dgm:cxn modelId="{28E7CDBB-9B09-451A-AEFB-A08DF6679D78}" srcId="{E22AA781-71BE-4CBE-BD94-65AA0CD470E5}" destId="{C2ACEE79-E30B-44D8-898F-B79AD64F2F33}" srcOrd="4" destOrd="0" parTransId="{9F5D10FC-F455-48E0-B913-1A7177D2DB90}" sibTransId="{89CD0AE9-78E4-463A-B0F5-C0D360C6D2A5}"/>
    <dgm:cxn modelId="{B4C0D551-8025-48C1-B416-1D94DE7DF340}" srcId="{E22AA781-71BE-4CBE-BD94-65AA0CD470E5}" destId="{493DF922-46C8-4173-A319-FB0F56542CC4}" srcOrd="0" destOrd="0" parTransId="{9F07F1BD-5FF3-475B-B6EF-EC016E6772FB}" sibTransId="{C08229F8-E25D-47F8-993A-72560C1B75DA}"/>
    <dgm:cxn modelId="{C5CAF9DB-6B8F-442E-95DE-AFB0467DFF53}" type="presOf" srcId="{16C47D4C-5E1F-48F9-99F3-957C446DF50C}" destId="{68384777-BCF8-40CE-B934-094E45C2F781}" srcOrd="0" destOrd="0" presId="urn:microsoft.com/office/officeart/2005/8/layout/cycle7"/>
    <dgm:cxn modelId="{97970E9D-E6C9-4B83-8FFC-35A7B4179297}" type="presOf" srcId="{0A4E33E0-870C-4E64-A3C0-20FC2D8EF2DF}" destId="{C6F2721F-790C-4E91-BC59-26049F7912BF}" srcOrd="0" destOrd="0" presId="urn:microsoft.com/office/officeart/2005/8/layout/cycle7"/>
    <dgm:cxn modelId="{BF10A7BA-5451-4AFE-A826-A7532EE16B7B}" type="presOf" srcId="{CB105FA2-A42A-4934-A3F8-490DF7D3A3B1}" destId="{65371082-48D3-4440-83E1-D95B0CD594B1}" srcOrd="0" destOrd="0" presId="urn:microsoft.com/office/officeart/2005/8/layout/cycle7"/>
    <dgm:cxn modelId="{FB01A715-16EF-4FB0-8182-C9454AF3AA05}" type="presOf" srcId="{0A4E33E0-870C-4E64-A3C0-20FC2D8EF2DF}" destId="{4D37179C-1A4E-47F4-9DCA-724C35390220}" srcOrd="1" destOrd="0" presId="urn:microsoft.com/office/officeart/2005/8/layout/cycle7"/>
    <dgm:cxn modelId="{6F31B36A-9EFC-4457-9246-FC785F886D50}" type="presOf" srcId="{E2731ED6-39AC-4A1F-976B-2F208A3809C5}" destId="{97BBAAF5-E32B-4D8F-8B21-160BAFA6E7F8}" srcOrd="0" destOrd="0" presId="urn:microsoft.com/office/officeart/2005/8/layout/cycle7"/>
    <dgm:cxn modelId="{A3533968-D081-438B-BF14-89E47E704BC0}" type="presOf" srcId="{2AB9651B-28B8-4BCF-AAF9-9A8A50AE891F}" destId="{257446C1-938D-4A95-B481-E7710105057A}" srcOrd="1" destOrd="0" presId="urn:microsoft.com/office/officeart/2005/8/layout/cycle7"/>
    <dgm:cxn modelId="{6ADB6C20-A54A-49D4-8068-F19006A2C386}" type="presOf" srcId="{89CD0AE9-78E4-463A-B0F5-C0D360C6D2A5}" destId="{AF811607-1618-4F0D-AD18-967D6D322A76}" srcOrd="0" destOrd="0" presId="urn:microsoft.com/office/officeart/2005/8/layout/cycle7"/>
    <dgm:cxn modelId="{3ED3B4E0-95AB-4269-B0A4-C369B3289E5B}" type="presOf" srcId="{51FFD05E-CF6F-4556-9168-8C2C911453E1}" destId="{227FE52F-CD8E-458E-A3DC-C2CC877ACF34}" srcOrd="1" destOrd="0" presId="urn:microsoft.com/office/officeart/2005/8/layout/cycle7"/>
    <dgm:cxn modelId="{E4C6564A-422F-4E5F-AEE5-B99ED00751EB}" type="presOf" srcId="{2AB9651B-28B8-4BCF-AAF9-9A8A50AE891F}" destId="{2BD67AA8-7D86-45D7-B89E-12465712F815}" srcOrd="0" destOrd="0" presId="urn:microsoft.com/office/officeart/2005/8/layout/cycle7"/>
    <dgm:cxn modelId="{CDD3C54D-FA47-469B-B3B9-87586132EB6F}" type="presOf" srcId="{C08229F8-E25D-47F8-993A-72560C1B75DA}" destId="{A3306E1C-AE6F-44AE-9BAB-3FD054DA795E}" srcOrd="0" destOrd="0" presId="urn:microsoft.com/office/officeart/2005/8/layout/cycle7"/>
    <dgm:cxn modelId="{F3318530-2838-437B-9C0C-9F5AF06B07E2}" type="presOf" srcId="{16C47D4C-5E1F-48F9-99F3-957C446DF50C}" destId="{7F8B8FF8-5E0A-4D43-9D56-7BECEB07D9DA}" srcOrd="1" destOrd="0" presId="urn:microsoft.com/office/officeart/2005/8/layout/cycle7"/>
    <dgm:cxn modelId="{1E303290-CF6A-4F2D-A3C3-664CB72F5A28}" type="presOf" srcId="{79E66DE5-302D-4CD4-9ED6-463645422DC0}" destId="{7E877B0A-39E0-44DC-907C-488F80C89714}" srcOrd="0" destOrd="0" presId="urn:microsoft.com/office/officeart/2005/8/layout/cycle7"/>
    <dgm:cxn modelId="{801E3EB1-E7C0-4B39-8A23-BD49A9F9258A}" srcId="{E22AA781-71BE-4CBE-BD94-65AA0CD470E5}" destId="{56569632-07ED-4881-A566-C2F82B01FBC1}" srcOrd="2" destOrd="0" parTransId="{22A6CB62-B7CF-49CA-8B6C-53247F7577F1}" sibTransId="{0A4E33E0-870C-4E64-A3C0-20FC2D8EF2DF}"/>
    <dgm:cxn modelId="{1AD16A2D-10F0-48D9-BAFD-9BFE386CA51D}" type="presOf" srcId="{E22AA781-71BE-4CBE-BD94-65AA0CD470E5}" destId="{0A9C9E64-594F-4570-B1AE-33F83E0CE602}" srcOrd="0" destOrd="0" presId="urn:microsoft.com/office/officeart/2005/8/layout/cycle7"/>
    <dgm:cxn modelId="{BED8C791-DB28-489C-B914-BFB351341F93}" srcId="{E22AA781-71BE-4CBE-BD94-65AA0CD470E5}" destId="{E2731ED6-39AC-4A1F-976B-2F208A3809C5}" srcOrd="1" destOrd="0" parTransId="{F10FB400-DDF4-4B37-BBBC-DEB0B93E4A7F}" sibTransId="{51FFD05E-CF6F-4556-9168-8C2C911453E1}"/>
    <dgm:cxn modelId="{8524F944-DCB0-4EEE-BBAA-0F5A8DD8FCA7}" type="presOf" srcId="{C2ACEE79-E30B-44D8-898F-B79AD64F2F33}" destId="{E1DA63D1-1742-41B0-BAD0-1FF76CF55934}" srcOrd="0" destOrd="0" presId="urn:microsoft.com/office/officeart/2005/8/layout/cycle7"/>
    <dgm:cxn modelId="{AA7D3342-28F3-4A4F-94E6-A48DF15E63F0}" type="presOf" srcId="{493DF922-46C8-4173-A319-FB0F56542CC4}" destId="{94E053DF-8BB7-41EB-8F3E-52C42E670047}" srcOrd="0" destOrd="0" presId="urn:microsoft.com/office/officeart/2005/8/layout/cycle7"/>
    <dgm:cxn modelId="{0071B210-5C5B-4D2D-AE5D-785725EB9006}" type="presParOf" srcId="{0A9C9E64-594F-4570-B1AE-33F83E0CE602}" destId="{94E053DF-8BB7-41EB-8F3E-52C42E670047}" srcOrd="0" destOrd="0" presId="urn:microsoft.com/office/officeart/2005/8/layout/cycle7"/>
    <dgm:cxn modelId="{D07740C5-1E32-40AC-926A-D96AD5B54FAC}" type="presParOf" srcId="{0A9C9E64-594F-4570-B1AE-33F83E0CE602}" destId="{A3306E1C-AE6F-44AE-9BAB-3FD054DA795E}" srcOrd="1" destOrd="0" presId="urn:microsoft.com/office/officeart/2005/8/layout/cycle7"/>
    <dgm:cxn modelId="{4FC2FC80-78F0-4255-A615-75C26AB7427D}" type="presParOf" srcId="{A3306E1C-AE6F-44AE-9BAB-3FD054DA795E}" destId="{66441E6D-C20F-464A-9F03-AA2F099A52CD}" srcOrd="0" destOrd="0" presId="urn:microsoft.com/office/officeart/2005/8/layout/cycle7"/>
    <dgm:cxn modelId="{6DD9CC4B-7958-4755-A338-ED88CC49914D}" type="presParOf" srcId="{0A9C9E64-594F-4570-B1AE-33F83E0CE602}" destId="{97BBAAF5-E32B-4D8F-8B21-160BAFA6E7F8}" srcOrd="2" destOrd="0" presId="urn:microsoft.com/office/officeart/2005/8/layout/cycle7"/>
    <dgm:cxn modelId="{920AF922-CACD-4B1C-9970-272C15D9F3F6}" type="presParOf" srcId="{0A9C9E64-594F-4570-B1AE-33F83E0CE602}" destId="{8C6FD576-1EEA-41DC-B73A-18B49392E80A}" srcOrd="3" destOrd="0" presId="urn:microsoft.com/office/officeart/2005/8/layout/cycle7"/>
    <dgm:cxn modelId="{7BF58699-D3CB-4AF0-BDD0-930577BC5C9A}" type="presParOf" srcId="{8C6FD576-1EEA-41DC-B73A-18B49392E80A}" destId="{227FE52F-CD8E-458E-A3DC-C2CC877ACF34}" srcOrd="0" destOrd="0" presId="urn:microsoft.com/office/officeart/2005/8/layout/cycle7"/>
    <dgm:cxn modelId="{8DC4A980-42DC-4380-8535-8DBF0A10743A}" type="presParOf" srcId="{0A9C9E64-594F-4570-B1AE-33F83E0CE602}" destId="{EB9E46D0-469E-4680-B1F2-50398DFD6F01}" srcOrd="4" destOrd="0" presId="urn:microsoft.com/office/officeart/2005/8/layout/cycle7"/>
    <dgm:cxn modelId="{11486D49-323B-45E9-8E57-2B1693AE988C}" type="presParOf" srcId="{0A9C9E64-594F-4570-B1AE-33F83E0CE602}" destId="{C6F2721F-790C-4E91-BC59-26049F7912BF}" srcOrd="5" destOrd="0" presId="urn:microsoft.com/office/officeart/2005/8/layout/cycle7"/>
    <dgm:cxn modelId="{910B50AE-D161-4A02-A2E5-21F58D695088}" type="presParOf" srcId="{C6F2721F-790C-4E91-BC59-26049F7912BF}" destId="{4D37179C-1A4E-47F4-9DCA-724C35390220}" srcOrd="0" destOrd="0" presId="urn:microsoft.com/office/officeart/2005/8/layout/cycle7"/>
    <dgm:cxn modelId="{2D5973F7-3AB8-4E6A-94BA-192F44CC4C4B}" type="presParOf" srcId="{0A9C9E64-594F-4570-B1AE-33F83E0CE602}" destId="{65371082-48D3-4440-83E1-D95B0CD594B1}" srcOrd="6" destOrd="0" presId="urn:microsoft.com/office/officeart/2005/8/layout/cycle7"/>
    <dgm:cxn modelId="{F0E2ACE3-0866-44A6-AEBB-727C6A10938F}" type="presParOf" srcId="{0A9C9E64-594F-4570-B1AE-33F83E0CE602}" destId="{2BD67AA8-7D86-45D7-B89E-12465712F815}" srcOrd="7" destOrd="0" presId="urn:microsoft.com/office/officeart/2005/8/layout/cycle7"/>
    <dgm:cxn modelId="{0EF259D5-68DC-4438-8CF1-CEA2CFC7E735}" type="presParOf" srcId="{2BD67AA8-7D86-45D7-B89E-12465712F815}" destId="{257446C1-938D-4A95-B481-E7710105057A}" srcOrd="0" destOrd="0" presId="urn:microsoft.com/office/officeart/2005/8/layout/cycle7"/>
    <dgm:cxn modelId="{ABDDA9D7-4F64-40F7-AC9D-7ABFB53826C0}" type="presParOf" srcId="{0A9C9E64-594F-4570-B1AE-33F83E0CE602}" destId="{E1DA63D1-1742-41B0-BAD0-1FF76CF55934}" srcOrd="8" destOrd="0" presId="urn:microsoft.com/office/officeart/2005/8/layout/cycle7"/>
    <dgm:cxn modelId="{C4056D13-3BA5-46DE-951F-BFE1BBEE6D8E}" type="presParOf" srcId="{0A9C9E64-594F-4570-B1AE-33F83E0CE602}" destId="{AF811607-1618-4F0D-AD18-967D6D322A76}" srcOrd="9" destOrd="0" presId="urn:microsoft.com/office/officeart/2005/8/layout/cycle7"/>
    <dgm:cxn modelId="{8102C80C-4383-4DF1-A51D-A4E308EF8BF8}" type="presParOf" srcId="{AF811607-1618-4F0D-AD18-967D6D322A76}" destId="{E10EFCBC-4787-4DCD-B4FE-260663A1C0AA}" srcOrd="0" destOrd="0" presId="urn:microsoft.com/office/officeart/2005/8/layout/cycle7"/>
    <dgm:cxn modelId="{34CB9FF5-E258-4615-B9D0-14D32569C5FB}" type="presParOf" srcId="{0A9C9E64-594F-4570-B1AE-33F83E0CE602}" destId="{7E877B0A-39E0-44DC-907C-488F80C89714}" srcOrd="10" destOrd="0" presId="urn:microsoft.com/office/officeart/2005/8/layout/cycle7"/>
    <dgm:cxn modelId="{CE9B991F-1DD4-4E0B-8B99-3DA2D8A793D2}" type="presParOf" srcId="{0A9C9E64-594F-4570-B1AE-33F83E0CE602}" destId="{68384777-BCF8-40CE-B934-094E45C2F781}" srcOrd="11" destOrd="0" presId="urn:microsoft.com/office/officeart/2005/8/layout/cycle7"/>
    <dgm:cxn modelId="{231C5D17-0F74-4F19-9222-D7825584D605}" type="presParOf" srcId="{68384777-BCF8-40CE-B934-094E45C2F781}" destId="{7F8B8FF8-5E0A-4D43-9D56-7BECEB07D9D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BB5219-5B99-4740-BDA9-3F36CCB802B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3B66F42-E167-4446-878A-0090E9C7B24D}">
      <dgm:prSet phldrT="[Texto]"/>
      <dgm:spPr>
        <a:solidFill>
          <a:schemeClr val="accent5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Mejora la calidad</a:t>
          </a:r>
          <a:endParaRPr lang="es-PA" dirty="0">
            <a:solidFill>
              <a:schemeClr val="tx1"/>
            </a:solidFill>
          </a:endParaRPr>
        </a:p>
      </dgm:t>
    </dgm:pt>
    <dgm:pt modelId="{62622448-F434-4D0C-A1D6-FD75990D5656}" type="parTrans" cxnId="{F7A4CE96-28FF-41F7-A099-716414FEA1D4}">
      <dgm:prSet/>
      <dgm:spPr/>
      <dgm:t>
        <a:bodyPr/>
        <a:lstStyle/>
        <a:p>
          <a:endParaRPr lang="es-PA"/>
        </a:p>
      </dgm:t>
    </dgm:pt>
    <dgm:pt modelId="{C5552833-12E1-425A-AA28-68F841232E1A}" type="sibTrans" cxnId="{F7A4CE96-28FF-41F7-A099-716414FEA1D4}">
      <dgm:prSet/>
      <dgm:spPr/>
      <dgm:t>
        <a:bodyPr/>
        <a:lstStyle/>
        <a:p>
          <a:endParaRPr lang="es-PA"/>
        </a:p>
      </dgm:t>
    </dgm:pt>
    <dgm:pt modelId="{C200203F-CDA8-40B6-991A-39F787FB3306}">
      <dgm:prSet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discuten</a:t>
          </a:r>
          <a:endParaRPr lang="es-PA" dirty="0">
            <a:solidFill>
              <a:schemeClr val="tx1"/>
            </a:solidFill>
          </a:endParaRPr>
        </a:p>
      </dgm:t>
    </dgm:pt>
    <dgm:pt modelId="{668944B4-F882-4AA3-A3AD-FCE59C0A62C0}" type="parTrans" cxnId="{F74E3DE5-6AB0-4DE0-9FF3-968C01BD2248}">
      <dgm:prSet/>
      <dgm:spPr/>
      <dgm:t>
        <a:bodyPr/>
        <a:lstStyle/>
        <a:p>
          <a:endParaRPr lang="es-PA"/>
        </a:p>
      </dgm:t>
    </dgm:pt>
    <dgm:pt modelId="{F83994AA-6B55-48C6-99BE-C8495E1A1C2B}" type="sibTrans" cxnId="{F74E3DE5-6AB0-4DE0-9FF3-968C01BD2248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05527567-9896-4AC7-BDF5-642D8579A15C}">
      <dgm:prSet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/>
            <a:t>hablen</a:t>
          </a:r>
          <a:endParaRPr lang="es-PA" dirty="0"/>
        </a:p>
      </dgm:t>
    </dgm:pt>
    <dgm:pt modelId="{52E3FC87-5FCD-444E-8CDD-51ECDFEDBD48}" type="parTrans" cxnId="{B9E3A416-B0BE-4EBA-8AE1-2C6DD248599A}">
      <dgm:prSet/>
      <dgm:spPr/>
      <dgm:t>
        <a:bodyPr/>
        <a:lstStyle/>
        <a:p>
          <a:endParaRPr lang="es-PA"/>
        </a:p>
      </dgm:t>
    </dgm:pt>
    <dgm:pt modelId="{18B7B957-D3EC-4094-B12D-940EE805A084}" type="sibTrans" cxnId="{B9E3A416-B0BE-4EBA-8AE1-2C6DD248599A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983CEDB9-247B-4598-860A-51DE2A5297D3}">
      <dgm:prSet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/>
            <a:t>conscientes</a:t>
          </a:r>
          <a:endParaRPr lang="es-PA" dirty="0"/>
        </a:p>
      </dgm:t>
    </dgm:pt>
    <dgm:pt modelId="{832D2812-5805-4CB9-B656-1E59AE99C70B}" type="parTrans" cxnId="{CE3911B4-D50A-4B41-BCE1-DB1B0848F86F}">
      <dgm:prSet/>
      <dgm:spPr/>
      <dgm:t>
        <a:bodyPr/>
        <a:lstStyle/>
        <a:p>
          <a:endParaRPr lang="es-PA"/>
        </a:p>
      </dgm:t>
    </dgm:pt>
    <dgm:pt modelId="{189A96D3-1247-483C-81D4-488A6CA3EC09}" type="sibTrans" cxnId="{CE3911B4-D50A-4B41-BCE1-DB1B0848F86F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23E87863-C987-4AD9-9C58-EFFCEB577E95}" type="pres">
      <dgm:prSet presAssocID="{51BB5219-5B99-4740-BDA9-3F36CCB802B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EA5C7-F8CC-4948-8D55-0890499B67A0}" type="pres">
      <dgm:prSet presAssocID="{983CEDB9-247B-4598-860A-51DE2A5297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C87B934-C865-488F-A37A-EFD95C50385E}" type="pres">
      <dgm:prSet presAssocID="{189A96D3-1247-483C-81D4-488A6CA3EC09}" presName="sibTrans" presStyleLbl="sibTrans2D1" presStyleIdx="0" presStyleCnt="3" custLinFactNeighborX="-20194" custLinFactNeighborY="8730"/>
      <dgm:spPr/>
      <dgm:t>
        <a:bodyPr/>
        <a:lstStyle/>
        <a:p>
          <a:endParaRPr lang="en-US"/>
        </a:p>
      </dgm:t>
    </dgm:pt>
    <dgm:pt modelId="{FF77454A-4263-460B-8EA6-013410894769}" type="pres">
      <dgm:prSet presAssocID="{189A96D3-1247-483C-81D4-488A6CA3EC0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13E609E-42E5-4BE5-95FB-4F608360D634}" type="pres">
      <dgm:prSet presAssocID="{05527567-9896-4AC7-BDF5-642D8579A15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971F7-343A-49B5-8266-AE50EA3BEBD0}" type="pres">
      <dgm:prSet presAssocID="{18B7B957-D3EC-4094-B12D-940EE805A084}" presName="sibTrans" presStyleLbl="sibTrans2D1" presStyleIdx="1" presStyleCnt="3" custLinFactNeighborX="-20194" custLinFactNeighborY="8730"/>
      <dgm:spPr/>
      <dgm:t>
        <a:bodyPr/>
        <a:lstStyle/>
        <a:p>
          <a:endParaRPr lang="en-US"/>
        </a:p>
      </dgm:t>
    </dgm:pt>
    <dgm:pt modelId="{30C8674B-9029-4F32-90AE-4DFCF554427B}" type="pres">
      <dgm:prSet presAssocID="{18B7B957-D3EC-4094-B12D-940EE805A08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94F8877-748C-45C5-9886-5B7A1EB6F17C}" type="pres">
      <dgm:prSet presAssocID="{C200203F-CDA8-40B6-991A-39F787FB33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0582D-DDD1-4ECA-A0A5-455D5D8D648C}" type="pres">
      <dgm:prSet presAssocID="{F83994AA-6B55-48C6-99BE-C8495E1A1C2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9211D9A-87FA-4639-9EDB-08F60BD8F3E2}" type="pres">
      <dgm:prSet presAssocID="{F83994AA-6B55-48C6-99BE-C8495E1A1C2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F9F8C07-7547-42DF-A79D-B3120D4B6ECD}" type="pres">
      <dgm:prSet presAssocID="{C3B66F42-E167-4446-878A-0090E9C7B2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AABBBA-2618-4A3D-ACA3-2A51586310CF}" type="presOf" srcId="{F83994AA-6B55-48C6-99BE-C8495E1A1C2B}" destId="{E9211D9A-87FA-4639-9EDB-08F60BD8F3E2}" srcOrd="1" destOrd="0" presId="urn:microsoft.com/office/officeart/2005/8/layout/process2"/>
    <dgm:cxn modelId="{F7A4CE96-28FF-41F7-A099-716414FEA1D4}" srcId="{51BB5219-5B99-4740-BDA9-3F36CCB802B1}" destId="{C3B66F42-E167-4446-878A-0090E9C7B24D}" srcOrd="3" destOrd="0" parTransId="{62622448-F434-4D0C-A1D6-FD75990D5656}" sibTransId="{C5552833-12E1-425A-AA28-68F841232E1A}"/>
    <dgm:cxn modelId="{13E3197B-3D42-46D2-8502-78D9E3E6DA5B}" type="presOf" srcId="{05527567-9896-4AC7-BDF5-642D8579A15C}" destId="{613E609E-42E5-4BE5-95FB-4F608360D634}" srcOrd="0" destOrd="0" presId="urn:microsoft.com/office/officeart/2005/8/layout/process2"/>
    <dgm:cxn modelId="{CE3911B4-D50A-4B41-BCE1-DB1B0848F86F}" srcId="{51BB5219-5B99-4740-BDA9-3F36CCB802B1}" destId="{983CEDB9-247B-4598-860A-51DE2A5297D3}" srcOrd="0" destOrd="0" parTransId="{832D2812-5805-4CB9-B656-1E59AE99C70B}" sibTransId="{189A96D3-1247-483C-81D4-488A6CA3EC09}"/>
    <dgm:cxn modelId="{A613C9A5-668A-4FBE-B32E-AB557107661E}" type="presOf" srcId="{51BB5219-5B99-4740-BDA9-3F36CCB802B1}" destId="{23E87863-C987-4AD9-9C58-EFFCEB577E95}" srcOrd="0" destOrd="0" presId="urn:microsoft.com/office/officeart/2005/8/layout/process2"/>
    <dgm:cxn modelId="{C4667147-1C2A-4113-BB6F-1F5A74E8E3A2}" type="presOf" srcId="{189A96D3-1247-483C-81D4-488A6CA3EC09}" destId="{FF77454A-4263-460B-8EA6-013410894769}" srcOrd="1" destOrd="0" presId="urn:microsoft.com/office/officeart/2005/8/layout/process2"/>
    <dgm:cxn modelId="{95240402-0E5F-4256-89E4-682F440E2958}" type="presOf" srcId="{C200203F-CDA8-40B6-991A-39F787FB3306}" destId="{494F8877-748C-45C5-9886-5B7A1EB6F17C}" srcOrd="0" destOrd="0" presId="urn:microsoft.com/office/officeart/2005/8/layout/process2"/>
    <dgm:cxn modelId="{81262F07-1E1B-44CB-B1E9-E3B64A1BA461}" type="presOf" srcId="{18B7B957-D3EC-4094-B12D-940EE805A084}" destId="{30C8674B-9029-4F32-90AE-4DFCF554427B}" srcOrd="1" destOrd="0" presId="urn:microsoft.com/office/officeart/2005/8/layout/process2"/>
    <dgm:cxn modelId="{5E7C2184-E236-4AE4-80D1-F073C58E9175}" type="presOf" srcId="{983CEDB9-247B-4598-860A-51DE2A5297D3}" destId="{4E1EA5C7-F8CC-4948-8D55-0890499B67A0}" srcOrd="0" destOrd="0" presId="urn:microsoft.com/office/officeart/2005/8/layout/process2"/>
    <dgm:cxn modelId="{B9E3A416-B0BE-4EBA-8AE1-2C6DD248599A}" srcId="{51BB5219-5B99-4740-BDA9-3F36CCB802B1}" destId="{05527567-9896-4AC7-BDF5-642D8579A15C}" srcOrd="1" destOrd="0" parTransId="{52E3FC87-5FCD-444E-8CDD-51ECDFEDBD48}" sibTransId="{18B7B957-D3EC-4094-B12D-940EE805A084}"/>
    <dgm:cxn modelId="{F9B915F5-D450-4AAA-965F-74364B56B9E4}" type="presOf" srcId="{F83994AA-6B55-48C6-99BE-C8495E1A1C2B}" destId="{1B00582D-DDD1-4ECA-A0A5-455D5D8D648C}" srcOrd="0" destOrd="0" presId="urn:microsoft.com/office/officeart/2005/8/layout/process2"/>
    <dgm:cxn modelId="{8D190249-6C15-4906-A837-1E3ECFA49822}" type="presOf" srcId="{189A96D3-1247-483C-81D4-488A6CA3EC09}" destId="{5C87B934-C865-488F-A37A-EFD95C50385E}" srcOrd="0" destOrd="0" presId="urn:microsoft.com/office/officeart/2005/8/layout/process2"/>
    <dgm:cxn modelId="{489551AD-7C75-47A8-8041-A589A1AA6205}" type="presOf" srcId="{18B7B957-D3EC-4094-B12D-940EE805A084}" destId="{BD2971F7-343A-49B5-8266-AE50EA3BEBD0}" srcOrd="0" destOrd="0" presId="urn:microsoft.com/office/officeart/2005/8/layout/process2"/>
    <dgm:cxn modelId="{F74E3DE5-6AB0-4DE0-9FF3-968C01BD2248}" srcId="{51BB5219-5B99-4740-BDA9-3F36CCB802B1}" destId="{C200203F-CDA8-40B6-991A-39F787FB3306}" srcOrd="2" destOrd="0" parTransId="{668944B4-F882-4AA3-A3AD-FCE59C0A62C0}" sibTransId="{F83994AA-6B55-48C6-99BE-C8495E1A1C2B}"/>
    <dgm:cxn modelId="{62191C06-B867-406F-90BD-4DF8AAAA61A8}" type="presOf" srcId="{C3B66F42-E167-4446-878A-0090E9C7B24D}" destId="{CF9F8C07-7547-42DF-A79D-B3120D4B6ECD}" srcOrd="0" destOrd="0" presId="urn:microsoft.com/office/officeart/2005/8/layout/process2"/>
    <dgm:cxn modelId="{BE3F1AE5-B819-414D-B0C9-D9B61296CD16}" type="presParOf" srcId="{23E87863-C987-4AD9-9C58-EFFCEB577E95}" destId="{4E1EA5C7-F8CC-4948-8D55-0890499B67A0}" srcOrd="0" destOrd="0" presId="urn:microsoft.com/office/officeart/2005/8/layout/process2"/>
    <dgm:cxn modelId="{789DF2DC-61E3-4AFD-A382-3A0347A129A1}" type="presParOf" srcId="{23E87863-C987-4AD9-9C58-EFFCEB577E95}" destId="{5C87B934-C865-488F-A37A-EFD95C50385E}" srcOrd="1" destOrd="0" presId="urn:microsoft.com/office/officeart/2005/8/layout/process2"/>
    <dgm:cxn modelId="{76AC9753-332D-4EF9-90A7-815ABCCCB35F}" type="presParOf" srcId="{5C87B934-C865-488F-A37A-EFD95C50385E}" destId="{FF77454A-4263-460B-8EA6-013410894769}" srcOrd="0" destOrd="0" presId="urn:microsoft.com/office/officeart/2005/8/layout/process2"/>
    <dgm:cxn modelId="{1418A0B4-83F9-4B7D-A01B-119C9EB83C3C}" type="presParOf" srcId="{23E87863-C987-4AD9-9C58-EFFCEB577E95}" destId="{613E609E-42E5-4BE5-95FB-4F608360D634}" srcOrd="2" destOrd="0" presId="urn:microsoft.com/office/officeart/2005/8/layout/process2"/>
    <dgm:cxn modelId="{A8E378B9-567B-4D83-A3A2-2D6CC94CCD48}" type="presParOf" srcId="{23E87863-C987-4AD9-9C58-EFFCEB577E95}" destId="{BD2971F7-343A-49B5-8266-AE50EA3BEBD0}" srcOrd="3" destOrd="0" presId="urn:microsoft.com/office/officeart/2005/8/layout/process2"/>
    <dgm:cxn modelId="{98E62A18-1DA6-4DEF-94B6-E1DA8768D5DB}" type="presParOf" srcId="{BD2971F7-343A-49B5-8266-AE50EA3BEBD0}" destId="{30C8674B-9029-4F32-90AE-4DFCF554427B}" srcOrd="0" destOrd="0" presId="urn:microsoft.com/office/officeart/2005/8/layout/process2"/>
    <dgm:cxn modelId="{22430356-098B-4F78-A79F-54F0A493C7CF}" type="presParOf" srcId="{23E87863-C987-4AD9-9C58-EFFCEB577E95}" destId="{494F8877-748C-45C5-9886-5B7A1EB6F17C}" srcOrd="4" destOrd="0" presId="urn:microsoft.com/office/officeart/2005/8/layout/process2"/>
    <dgm:cxn modelId="{4705CB78-5B3E-4461-953F-E8686C54298C}" type="presParOf" srcId="{23E87863-C987-4AD9-9C58-EFFCEB577E95}" destId="{1B00582D-DDD1-4ECA-A0A5-455D5D8D648C}" srcOrd="5" destOrd="0" presId="urn:microsoft.com/office/officeart/2005/8/layout/process2"/>
    <dgm:cxn modelId="{F1C71458-5231-4CF8-B071-A4F33CD9667E}" type="presParOf" srcId="{1B00582D-DDD1-4ECA-A0A5-455D5D8D648C}" destId="{E9211D9A-87FA-4639-9EDB-08F60BD8F3E2}" srcOrd="0" destOrd="0" presId="urn:microsoft.com/office/officeart/2005/8/layout/process2"/>
    <dgm:cxn modelId="{C8E57B38-1FB2-4880-B76E-FA1D82857575}" type="presParOf" srcId="{23E87863-C987-4AD9-9C58-EFFCEB577E95}" destId="{CF9F8C07-7547-42DF-A79D-B3120D4B6EC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BB5219-5B99-4740-BDA9-3F36CCB802B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3B66F42-E167-4446-878A-0090E9C7B24D}">
      <dgm:prSet phldrT="[Texto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Discuten</a:t>
          </a:r>
          <a:endParaRPr lang="es-PA" dirty="0">
            <a:solidFill>
              <a:schemeClr val="tx1"/>
            </a:solidFill>
          </a:endParaRPr>
        </a:p>
      </dgm:t>
    </dgm:pt>
    <dgm:pt modelId="{62622448-F434-4D0C-A1D6-FD75990D5656}" type="parTrans" cxnId="{F7A4CE96-28FF-41F7-A099-716414FEA1D4}">
      <dgm:prSet/>
      <dgm:spPr/>
      <dgm:t>
        <a:bodyPr/>
        <a:lstStyle/>
        <a:p>
          <a:endParaRPr lang="es-PA"/>
        </a:p>
      </dgm:t>
    </dgm:pt>
    <dgm:pt modelId="{C5552833-12E1-425A-AA28-68F841232E1A}" type="sibTrans" cxnId="{F7A4CE96-28FF-41F7-A099-716414FEA1D4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61A818FA-D6C6-4183-8C5A-9947B452EBF8}">
      <dgm:prSet phldrT="[Texto]"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Son raíces</a:t>
          </a:r>
          <a:endParaRPr lang="es-PA" dirty="0">
            <a:solidFill>
              <a:schemeClr val="tx1"/>
            </a:solidFill>
          </a:endParaRPr>
        </a:p>
      </dgm:t>
    </dgm:pt>
    <dgm:pt modelId="{ABFCE780-9563-480C-8386-6B3D76D40809}" type="parTrans" cxnId="{FF74E55A-69C3-4EE2-B6F4-F0A157A3E635}">
      <dgm:prSet/>
      <dgm:spPr/>
      <dgm:t>
        <a:bodyPr/>
        <a:lstStyle/>
        <a:p>
          <a:endParaRPr lang="es-PA"/>
        </a:p>
      </dgm:t>
    </dgm:pt>
    <dgm:pt modelId="{4E7CF44B-5C9E-42DB-831D-A49F9A060F64}" type="sibTrans" cxnId="{FF74E55A-69C3-4EE2-B6F4-F0A157A3E635}">
      <dgm:prSet/>
      <dgm:spPr/>
      <dgm:t>
        <a:bodyPr/>
        <a:lstStyle/>
        <a:p>
          <a:endParaRPr lang="es-PA"/>
        </a:p>
      </dgm:t>
    </dgm:pt>
    <dgm:pt modelId="{05527567-9896-4AC7-BDF5-642D8579A15C}">
      <dgm:prSet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>
              <a:solidFill>
                <a:schemeClr val="tx1"/>
              </a:solidFill>
            </a:rPr>
            <a:t>No cambian</a:t>
          </a:r>
          <a:endParaRPr lang="es-PA" dirty="0">
            <a:solidFill>
              <a:schemeClr val="tx1"/>
            </a:solidFill>
          </a:endParaRPr>
        </a:p>
      </dgm:t>
    </dgm:pt>
    <dgm:pt modelId="{52E3FC87-5FCD-444E-8CDD-51ECDFEDBD48}" type="parTrans" cxnId="{B9E3A416-B0BE-4EBA-8AE1-2C6DD248599A}">
      <dgm:prSet/>
      <dgm:spPr/>
      <dgm:t>
        <a:bodyPr/>
        <a:lstStyle/>
        <a:p>
          <a:endParaRPr lang="es-PA"/>
        </a:p>
      </dgm:t>
    </dgm:pt>
    <dgm:pt modelId="{18B7B957-D3EC-4094-B12D-940EE805A084}" type="sibTrans" cxnId="{B9E3A416-B0BE-4EBA-8AE1-2C6DD248599A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983CEDB9-247B-4598-860A-51DE2A5297D3}">
      <dgm:prSet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PA" dirty="0" smtClean="0"/>
            <a:t>básicas</a:t>
          </a:r>
          <a:endParaRPr lang="es-PA" dirty="0"/>
        </a:p>
      </dgm:t>
    </dgm:pt>
    <dgm:pt modelId="{832D2812-5805-4CB9-B656-1E59AE99C70B}" type="parTrans" cxnId="{CE3911B4-D50A-4B41-BCE1-DB1B0848F86F}">
      <dgm:prSet/>
      <dgm:spPr/>
      <dgm:t>
        <a:bodyPr/>
        <a:lstStyle/>
        <a:p>
          <a:endParaRPr lang="es-PA"/>
        </a:p>
      </dgm:t>
    </dgm:pt>
    <dgm:pt modelId="{189A96D3-1247-483C-81D4-488A6CA3EC09}" type="sibTrans" cxnId="{CE3911B4-D50A-4B41-BCE1-DB1B0848F86F}">
      <dgm:prSet/>
      <dgm:spPr>
        <a:solidFill>
          <a:srgbClr val="00B050"/>
        </a:solidFill>
      </dgm:spPr>
      <dgm:t>
        <a:bodyPr/>
        <a:lstStyle/>
        <a:p>
          <a:endParaRPr lang="es-PA"/>
        </a:p>
      </dgm:t>
    </dgm:pt>
    <dgm:pt modelId="{23E87863-C987-4AD9-9C58-EFFCEB577E95}" type="pres">
      <dgm:prSet presAssocID="{51BB5219-5B99-4740-BDA9-3F36CCB802B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EA5C7-F8CC-4948-8D55-0890499B67A0}" type="pres">
      <dgm:prSet presAssocID="{983CEDB9-247B-4598-860A-51DE2A5297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C87B934-C865-488F-A37A-EFD95C50385E}" type="pres">
      <dgm:prSet presAssocID="{189A96D3-1247-483C-81D4-488A6CA3EC0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F77454A-4263-460B-8EA6-013410894769}" type="pres">
      <dgm:prSet presAssocID="{189A96D3-1247-483C-81D4-488A6CA3EC0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13E609E-42E5-4BE5-95FB-4F608360D634}" type="pres">
      <dgm:prSet presAssocID="{05527567-9896-4AC7-BDF5-642D8579A15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971F7-343A-49B5-8266-AE50EA3BEBD0}" type="pres">
      <dgm:prSet presAssocID="{18B7B957-D3EC-4094-B12D-940EE805A08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0C8674B-9029-4F32-90AE-4DFCF554427B}" type="pres">
      <dgm:prSet presAssocID="{18B7B957-D3EC-4094-B12D-940EE805A08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F9F8C07-7547-42DF-A79D-B3120D4B6ECD}" type="pres">
      <dgm:prSet presAssocID="{C3B66F42-E167-4446-878A-0090E9C7B2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44C6F-EBBC-4BEE-9B43-132B2DBB9274}" type="pres">
      <dgm:prSet presAssocID="{C5552833-12E1-425A-AA28-68F841232E1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F01EB59-73E5-45E1-A87A-66C7B4F6F7EB}" type="pres">
      <dgm:prSet presAssocID="{C5552833-12E1-425A-AA28-68F841232E1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1BC7613-20BD-41DD-8641-2B15C5535657}" type="pres">
      <dgm:prSet presAssocID="{61A818FA-D6C6-4183-8C5A-9947B452EB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789B3D-8512-400D-829A-57A2F858BEFA}" type="presOf" srcId="{983CEDB9-247B-4598-860A-51DE2A5297D3}" destId="{4E1EA5C7-F8CC-4948-8D55-0890499B67A0}" srcOrd="0" destOrd="0" presId="urn:microsoft.com/office/officeart/2005/8/layout/process2"/>
    <dgm:cxn modelId="{F7A4CE96-28FF-41F7-A099-716414FEA1D4}" srcId="{51BB5219-5B99-4740-BDA9-3F36CCB802B1}" destId="{C3B66F42-E167-4446-878A-0090E9C7B24D}" srcOrd="2" destOrd="0" parTransId="{62622448-F434-4D0C-A1D6-FD75990D5656}" sibTransId="{C5552833-12E1-425A-AA28-68F841232E1A}"/>
    <dgm:cxn modelId="{64A5184E-863C-4EFC-9EDF-0D329A0130D7}" type="presOf" srcId="{18B7B957-D3EC-4094-B12D-940EE805A084}" destId="{BD2971F7-343A-49B5-8266-AE50EA3BEBD0}" srcOrd="0" destOrd="0" presId="urn:microsoft.com/office/officeart/2005/8/layout/process2"/>
    <dgm:cxn modelId="{CE3911B4-D50A-4B41-BCE1-DB1B0848F86F}" srcId="{51BB5219-5B99-4740-BDA9-3F36CCB802B1}" destId="{983CEDB9-247B-4598-860A-51DE2A5297D3}" srcOrd="0" destOrd="0" parTransId="{832D2812-5805-4CB9-B656-1E59AE99C70B}" sibTransId="{189A96D3-1247-483C-81D4-488A6CA3EC09}"/>
    <dgm:cxn modelId="{6396A87B-57E8-47E1-8044-F22B79A452ED}" type="presOf" srcId="{189A96D3-1247-483C-81D4-488A6CA3EC09}" destId="{5C87B934-C865-488F-A37A-EFD95C50385E}" srcOrd="0" destOrd="0" presId="urn:microsoft.com/office/officeart/2005/8/layout/process2"/>
    <dgm:cxn modelId="{707E6C8D-6D0A-4FCC-9ECE-EF1623AE3AC1}" type="presOf" srcId="{18B7B957-D3EC-4094-B12D-940EE805A084}" destId="{30C8674B-9029-4F32-90AE-4DFCF554427B}" srcOrd="1" destOrd="0" presId="urn:microsoft.com/office/officeart/2005/8/layout/process2"/>
    <dgm:cxn modelId="{991B7622-5C68-4DF6-A05F-1EA647B3C441}" type="presOf" srcId="{05527567-9896-4AC7-BDF5-642D8579A15C}" destId="{613E609E-42E5-4BE5-95FB-4F608360D634}" srcOrd="0" destOrd="0" presId="urn:microsoft.com/office/officeart/2005/8/layout/process2"/>
    <dgm:cxn modelId="{B73A483C-2595-46DC-A018-16AFA8154BFF}" type="presOf" srcId="{51BB5219-5B99-4740-BDA9-3F36CCB802B1}" destId="{23E87863-C987-4AD9-9C58-EFFCEB577E95}" srcOrd="0" destOrd="0" presId="urn:microsoft.com/office/officeart/2005/8/layout/process2"/>
    <dgm:cxn modelId="{B29F3035-31A0-4B4D-8D03-99BC4A57DD25}" type="presOf" srcId="{C5552833-12E1-425A-AA28-68F841232E1A}" destId="{DF01EB59-73E5-45E1-A87A-66C7B4F6F7EB}" srcOrd="1" destOrd="0" presId="urn:microsoft.com/office/officeart/2005/8/layout/process2"/>
    <dgm:cxn modelId="{7E0D68BA-A91F-4F33-875A-B21563B74E78}" type="presOf" srcId="{C5552833-12E1-425A-AA28-68F841232E1A}" destId="{66F44C6F-EBBC-4BEE-9B43-132B2DBB9274}" srcOrd="0" destOrd="0" presId="urn:microsoft.com/office/officeart/2005/8/layout/process2"/>
    <dgm:cxn modelId="{FF74E55A-69C3-4EE2-B6F4-F0A157A3E635}" srcId="{51BB5219-5B99-4740-BDA9-3F36CCB802B1}" destId="{61A818FA-D6C6-4183-8C5A-9947B452EBF8}" srcOrd="3" destOrd="0" parTransId="{ABFCE780-9563-480C-8386-6B3D76D40809}" sibTransId="{4E7CF44B-5C9E-42DB-831D-A49F9A060F64}"/>
    <dgm:cxn modelId="{90FB6F29-2068-4A4C-AF40-ABFA1CAAC3D4}" type="presOf" srcId="{189A96D3-1247-483C-81D4-488A6CA3EC09}" destId="{FF77454A-4263-460B-8EA6-013410894769}" srcOrd="1" destOrd="0" presId="urn:microsoft.com/office/officeart/2005/8/layout/process2"/>
    <dgm:cxn modelId="{B9E3A416-B0BE-4EBA-8AE1-2C6DD248599A}" srcId="{51BB5219-5B99-4740-BDA9-3F36CCB802B1}" destId="{05527567-9896-4AC7-BDF5-642D8579A15C}" srcOrd="1" destOrd="0" parTransId="{52E3FC87-5FCD-444E-8CDD-51ECDFEDBD48}" sibTransId="{18B7B957-D3EC-4094-B12D-940EE805A084}"/>
    <dgm:cxn modelId="{3378978E-D12D-4D9C-A592-E95D2A9B8397}" type="presOf" srcId="{61A818FA-D6C6-4183-8C5A-9947B452EBF8}" destId="{21BC7613-20BD-41DD-8641-2B15C5535657}" srcOrd="0" destOrd="0" presId="urn:microsoft.com/office/officeart/2005/8/layout/process2"/>
    <dgm:cxn modelId="{D0EAB00B-33FA-4606-9DBC-C2FCBDA7C0AC}" type="presOf" srcId="{C3B66F42-E167-4446-878A-0090E9C7B24D}" destId="{CF9F8C07-7547-42DF-A79D-B3120D4B6ECD}" srcOrd="0" destOrd="0" presId="urn:microsoft.com/office/officeart/2005/8/layout/process2"/>
    <dgm:cxn modelId="{8DA4175B-1358-4AA8-B356-25CEAF24A6F1}" type="presParOf" srcId="{23E87863-C987-4AD9-9C58-EFFCEB577E95}" destId="{4E1EA5C7-F8CC-4948-8D55-0890499B67A0}" srcOrd="0" destOrd="0" presId="urn:microsoft.com/office/officeart/2005/8/layout/process2"/>
    <dgm:cxn modelId="{A9EFCAA3-8EA1-409E-8A62-089D8A12C8AD}" type="presParOf" srcId="{23E87863-C987-4AD9-9C58-EFFCEB577E95}" destId="{5C87B934-C865-488F-A37A-EFD95C50385E}" srcOrd="1" destOrd="0" presId="urn:microsoft.com/office/officeart/2005/8/layout/process2"/>
    <dgm:cxn modelId="{B95A7252-ADF1-438D-8A87-F95F3BEB98B3}" type="presParOf" srcId="{5C87B934-C865-488F-A37A-EFD95C50385E}" destId="{FF77454A-4263-460B-8EA6-013410894769}" srcOrd="0" destOrd="0" presId="urn:microsoft.com/office/officeart/2005/8/layout/process2"/>
    <dgm:cxn modelId="{FC733C49-36ED-42B3-9B76-0205E0EC1B2D}" type="presParOf" srcId="{23E87863-C987-4AD9-9C58-EFFCEB577E95}" destId="{613E609E-42E5-4BE5-95FB-4F608360D634}" srcOrd="2" destOrd="0" presId="urn:microsoft.com/office/officeart/2005/8/layout/process2"/>
    <dgm:cxn modelId="{7490C7AE-9155-429D-AE32-F613F2371C95}" type="presParOf" srcId="{23E87863-C987-4AD9-9C58-EFFCEB577E95}" destId="{BD2971F7-343A-49B5-8266-AE50EA3BEBD0}" srcOrd="3" destOrd="0" presId="urn:microsoft.com/office/officeart/2005/8/layout/process2"/>
    <dgm:cxn modelId="{7822EFF8-67D5-4F64-AEDE-E3A6A9BCC2A3}" type="presParOf" srcId="{BD2971F7-343A-49B5-8266-AE50EA3BEBD0}" destId="{30C8674B-9029-4F32-90AE-4DFCF554427B}" srcOrd="0" destOrd="0" presId="urn:microsoft.com/office/officeart/2005/8/layout/process2"/>
    <dgm:cxn modelId="{FA0BDBED-416A-4DDB-92D7-149F267E8257}" type="presParOf" srcId="{23E87863-C987-4AD9-9C58-EFFCEB577E95}" destId="{CF9F8C07-7547-42DF-A79D-B3120D4B6ECD}" srcOrd="4" destOrd="0" presId="urn:microsoft.com/office/officeart/2005/8/layout/process2"/>
    <dgm:cxn modelId="{1DE6183C-8E3A-46A6-ABC2-3B73A11F0D8C}" type="presParOf" srcId="{23E87863-C987-4AD9-9C58-EFFCEB577E95}" destId="{66F44C6F-EBBC-4BEE-9B43-132B2DBB9274}" srcOrd="5" destOrd="0" presId="urn:microsoft.com/office/officeart/2005/8/layout/process2"/>
    <dgm:cxn modelId="{2C777C04-5349-4AC8-A9DE-ABFCD101F91F}" type="presParOf" srcId="{66F44C6F-EBBC-4BEE-9B43-132B2DBB9274}" destId="{DF01EB59-73E5-45E1-A87A-66C7B4F6F7EB}" srcOrd="0" destOrd="0" presId="urn:microsoft.com/office/officeart/2005/8/layout/process2"/>
    <dgm:cxn modelId="{29F5738F-780E-4CAE-B364-85B7444DEB8F}" type="presParOf" srcId="{23E87863-C987-4AD9-9C58-EFFCEB577E95}" destId="{21BC7613-20BD-41DD-8641-2B15C553565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EB27C9-E92A-4E2F-9BFC-5871FDE010C1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CDBEF517-5D4D-4CFD-8C4E-39346602989A}">
      <dgm:prSet phldrT="[Texto]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Influir</a:t>
          </a:r>
          <a:endParaRPr lang="es-PA" dirty="0"/>
        </a:p>
      </dgm:t>
    </dgm:pt>
    <dgm:pt modelId="{8FA554B2-DE02-4A74-A29D-1197609BBBBD}" type="parTrans" cxnId="{EEF548E0-F491-426C-9D53-34563CE0EBE7}">
      <dgm:prSet/>
      <dgm:spPr/>
      <dgm:t>
        <a:bodyPr/>
        <a:lstStyle/>
        <a:p>
          <a:endParaRPr lang="es-PA"/>
        </a:p>
      </dgm:t>
    </dgm:pt>
    <dgm:pt modelId="{A7F19F5E-427A-4DF3-8372-6AA000171CA4}" type="sibTrans" cxnId="{EEF548E0-F491-426C-9D53-34563CE0EBE7}">
      <dgm:prSet/>
      <dgm:spPr/>
      <dgm:t>
        <a:bodyPr/>
        <a:lstStyle/>
        <a:p>
          <a:endParaRPr lang="es-PA"/>
        </a:p>
      </dgm:t>
    </dgm:pt>
    <dgm:pt modelId="{69AF188B-532A-4640-A3BA-CBEAC794ED71}">
      <dgm:prSet phldrT="[Texto]"/>
      <dgm:spPr/>
      <dgm:t>
        <a:bodyPr/>
        <a:lstStyle/>
        <a:p>
          <a:r>
            <a:rPr lang="es-PA" dirty="0" smtClean="0"/>
            <a:t>Describir</a:t>
          </a:r>
          <a:endParaRPr lang="es-PA" dirty="0"/>
        </a:p>
      </dgm:t>
    </dgm:pt>
    <dgm:pt modelId="{65E8BA43-5A87-41B6-B569-A0DBED5239AF}" type="parTrans" cxnId="{5FA054F8-3831-4E69-9315-8FDB4BD47A48}">
      <dgm:prSet/>
      <dgm:spPr/>
      <dgm:t>
        <a:bodyPr/>
        <a:lstStyle/>
        <a:p>
          <a:endParaRPr lang="es-PA"/>
        </a:p>
      </dgm:t>
    </dgm:pt>
    <dgm:pt modelId="{D39A985E-F5F0-45B4-8081-6DAE634F2B58}" type="sibTrans" cxnId="{5FA054F8-3831-4E69-9315-8FDB4BD47A48}">
      <dgm:prSet/>
      <dgm:spPr/>
      <dgm:t>
        <a:bodyPr/>
        <a:lstStyle/>
        <a:p>
          <a:endParaRPr lang="es-PA"/>
        </a:p>
      </dgm:t>
    </dgm:pt>
    <dgm:pt modelId="{1211DB0E-2A99-4D3F-815E-B2D0496EBDB9}">
      <dgm:prSet phldrT="[Texto]"/>
      <dgm:spPr/>
      <dgm:t>
        <a:bodyPr/>
        <a:lstStyle/>
        <a:p>
          <a:r>
            <a:rPr lang="es-PA" dirty="0" smtClean="0"/>
            <a:t>Ganancia</a:t>
          </a:r>
          <a:endParaRPr lang="es-PA" dirty="0"/>
        </a:p>
      </dgm:t>
    </dgm:pt>
    <dgm:pt modelId="{995270D3-AC9A-469B-B115-64833BBCEAB4}" type="parTrans" cxnId="{E077F56D-5652-494F-9A3C-5AA094745210}">
      <dgm:prSet/>
      <dgm:spPr/>
      <dgm:t>
        <a:bodyPr/>
        <a:lstStyle/>
        <a:p>
          <a:endParaRPr lang="es-PA"/>
        </a:p>
      </dgm:t>
    </dgm:pt>
    <dgm:pt modelId="{9E19EFA4-A24B-4442-9F79-D74182EC2769}" type="sibTrans" cxnId="{E077F56D-5652-494F-9A3C-5AA094745210}">
      <dgm:prSet/>
      <dgm:spPr/>
      <dgm:t>
        <a:bodyPr/>
        <a:lstStyle/>
        <a:p>
          <a:endParaRPr lang="es-PA"/>
        </a:p>
      </dgm:t>
    </dgm:pt>
    <dgm:pt modelId="{87A09828-6168-4FCA-AF11-EF153F75A177}">
      <dgm:prSet phldrT="[Texto]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Propuestas</a:t>
          </a:r>
          <a:endParaRPr lang="es-PA" dirty="0"/>
        </a:p>
      </dgm:t>
    </dgm:pt>
    <dgm:pt modelId="{279B783E-6A8D-4348-91D7-7F19E47AFE1B}" type="parTrans" cxnId="{B8CEAE6B-B0E3-4937-80A2-28C36706B7A0}">
      <dgm:prSet/>
      <dgm:spPr/>
      <dgm:t>
        <a:bodyPr/>
        <a:lstStyle/>
        <a:p>
          <a:endParaRPr lang="es-PA"/>
        </a:p>
      </dgm:t>
    </dgm:pt>
    <dgm:pt modelId="{64E862E8-444E-4810-9493-5A37861002BE}" type="sibTrans" cxnId="{B8CEAE6B-B0E3-4937-80A2-28C36706B7A0}">
      <dgm:prSet/>
      <dgm:spPr/>
      <dgm:t>
        <a:bodyPr/>
        <a:lstStyle/>
        <a:p>
          <a:endParaRPr lang="es-PA"/>
        </a:p>
      </dgm:t>
    </dgm:pt>
    <dgm:pt modelId="{9E598CEB-F31F-472F-B5A4-F29B7E87BA37}">
      <dgm:prSet phldrT="[Texto]"/>
      <dgm:spPr/>
      <dgm:t>
        <a:bodyPr/>
        <a:lstStyle/>
        <a:p>
          <a:r>
            <a:rPr lang="es-PA" dirty="0" smtClean="0"/>
            <a:t>Decisión</a:t>
          </a:r>
          <a:endParaRPr lang="es-PA" dirty="0"/>
        </a:p>
      </dgm:t>
    </dgm:pt>
    <dgm:pt modelId="{BEDB7230-65D8-47DF-A3C1-013C384AC31C}" type="parTrans" cxnId="{389D5D50-DAD3-4511-AC9B-77BA45B1C3D9}">
      <dgm:prSet/>
      <dgm:spPr/>
      <dgm:t>
        <a:bodyPr/>
        <a:lstStyle/>
        <a:p>
          <a:endParaRPr lang="es-PA"/>
        </a:p>
      </dgm:t>
    </dgm:pt>
    <dgm:pt modelId="{FC5FC052-C671-41B9-961A-21F19D5A60FB}" type="sibTrans" cxnId="{389D5D50-DAD3-4511-AC9B-77BA45B1C3D9}">
      <dgm:prSet/>
      <dgm:spPr/>
      <dgm:t>
        <a:bodyPr/>
        <a:lstStyle/>
        <a:p>
          <a:endParaRPr lang="es-PA"/>
        </a:p>
      </dgm:t>
    </dgm:pt>
    <dgm:pt modelId="{D1B2EB07-FBF7-402E-8C11-1EE0EE001C2F}">
      <dgm:prSet phldrT="[Texto]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PA" dirty="0" smtClean="0"/>
            <a:t>Costos</a:t>
          </a:r>
          <a:endParaRPr lang="es-PA" dirty="0"/>
        </a:p>
      </dgm:t>
    </dgm:pt>
    <dgm:pt modelId="{05742B4C-3FFC-41B1-940A-3D9F6C589786}" type="parTrans" cxnId="{C3A3964E-6712-43AE-A199-77921CB14BF2}">
      <dgm:prSet/>
      <dgm:spPr/>
      <dgm:t>
        <a:bodyPr/>
        <a:lstStyle/>
        <a:p>
          <a:endParaRPr lang="es-PA"/>
        </a:p>
      </dgm:t>
    </dgm:pt>
    <dgm:pt modelId="{1AFB6B0A-B14D-444B-91BC-CB2C262869D9}" type="sibTrans" cxnId="{C3A3964E-6712-43AE-A199-77921CB14BF2}">
      <dgm:prSet/>
      <dgm:spPr/>
      <dgm:t>
        <a:bodyPr/>
        <a:lstStyle/>
        <a:p>
          <a:endParaRPr lang="es-PA"/>
        </a:p>
      </dgm:t>
    </dgm:pt>
    <dgm:pt modelId="{6E51ECEC-75C9-477B-9A92-7BB4FCC97E98}">
      <dgm:prSet phldrT="[Texto]"/>
      <dgm:spPr/>
      <dgm:t>
        <a:bodyPr/>
        <a:lstStyle/>
        <a:p>
          <a:r>
            <a:rPr lang="es-PA" dirty="0" smtClean="0"/>
            <a:t>ayudar</a:t>
          </a:r>
          <a:endParaRPr lang="es-PA" dirty="0"/>
        </a:p>
      </dgm:t>
    </dgm:pt>
    <dgm:pt modelId="{AA8B71EF-FBD1-4016-BBD2-57D374FB3796}" type="parTrans" cxnId="{DA3F26A9-1165-43FB-A9EC-C644920D7342}">
      <dgm:prSet/>
      <dgm:spPr/>
      <dgm:t>
        <a:bodyPr/>
        <a:lstStyle/>
        <a:p>
          <a:endParaRPr lang="es-PA"/>
        </a:p>
      </dgm:t>
    </dgm:pt>
    <dgm:pt modelId="{6520DEE4-C3E7-4D10-8745-0A5B50280B35}" type="sibTrans" cxnId="{DA3F26A9-1165-43FB-A9EC-C644920D7342}">
      <dgm:prSet/>
      <dgm:spPr/>
      <dgm:t>
        <a:bodyPr/>
        <a:lstStyle/>
        <a:p>
          <a:endParaRPr lang="es-PA"/>
        </a:p>
      </dgm:t>
    </dgm:pt>
    <dgm:pt modelId="{C8F4B3D2-C93A-4F88-AAE3-A4EEDDDADD3D}">
      <dgm:prSet phldrT="[Texto]"/>
      <dgm:spPr/>
      <dgm:t>
        <a:bodyPr/>
        <a:lstStyle/>
        <a:p>
          <a:r>
            <a:rPr lang="es-PA" dirty="0" smtClean="0"/>
            <a:t>ventajas</a:t>
          </a:r>
          <a:endParaRPr lang="es-PA" dirty="0"/>
        </a:p>
      </dgm:t>
    </dgm:pt>
    <dgm:pt modelId="{5675E16E-36C4-4193-92D4-51792483C21D}" type="parTrans" cxnId="{1FB9C028-2A07-40BE-BF74-9ED7AE58AB83}">
      <dgm:prSet/>
      <dgm:spPr/>
      <dgm:t>
        <a:bodyPr/>
        <a:lstStyle/>
        <a:p>
          <a:endParaRPr lang="es-PA"/>
        </a:p>
      </dgm:t>
    </dgm:pt>
    <dgm:pt modelId="{503FB0B4-424D-4726-9643-F96FAF6A6174}" type="sibTrans" cxnId="{1FB9C028-2A07-40BE-BF74-9ED7AE58AB83}">
      <dgm:prSet/>
      <dgm:spPr/>
      <dgm:t>
        <a:bodyPr/>
        <a:lstStyle/>
        <a:p>
          <a:endParaRPr lang="es-PA"/>
        </a:p>
      </dgm:t>
    </dgm:pt>
    <dgm:pt modelId="{8F3EC72A-DA33-4B5A-BD66-9573CC9B0B7D}" type="pres">
      <dgm:prSet presAssocID="{9BEB27C9-E92A-4E2F-9BFC-5871FDE010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9219B6-60C7-410A-96D0-59F494CBDC5D}" type="pres">
      <dgm:prSet presAssocID="{CDBEF517-5D4D-4CFD-8C4E-39346602989A}" presName="root" presStyleCnt="0"/>
      <dgm:spPr/>
    </dgm:pt>
    <dgm:pt modelId="{396AF44E-800F-495E-A440-5A60AD6398F3}" type="pres">
      <dgm:prSet presAssocID="{CDBEF517-5D4D-4CFD-8C4E-39346602989A}" presName="rootComposite" presStyleCnt="0"/>
      <dgm:spPr/>
    </dgm:pt>
    <dgm:pt modelId="{A454C0D2-E783-4D54-8B66-E2ED809B7063}" type="pres">
      <dgm:prSet presAssocID="{CDBEF517-5D4D-4CFD-8C4E-39346602989A}" presName="rootText" presStyleLbl="node1" presStyleIdx="0" presStyleCnt="3"/>
      <dgm:spPr/>
      <dgm:t>
        <a:bodyPr/>
        <a:lstStyle/>
        <a:p>
          <a:endParaRPr lang="es-PA"/>
        </a:p>
      </dgm:t>
    </dgm:pt>
    <dgm:pt modelId="{4465EEFD-3B1A-461E-A882-5FEAF0689D9B}" type="pres">
      <dgm:prSet presAssocID="{CDBEF517-5D4D-4CFD-8C4E-39346602989A}" presName="rootConnector" presStyleLbl="node1" presStyleIdx="0" presStyleCnt="3"/>
      <dgm:spPr/>
      <dgm:t>
        <a:bodyPr/>
        <a:lstStyle/>
        <a:p>
          <a:endParaRPr lang="en-US"/>
        </a:p>
      </dgm:t>
    </dgm:pt>
    <dgm:pt modelId="{4C2F1817-072A-4B6E-849D-5AC325583ECE}" type="pres">
      <dgm:prSet presAssocID="{CDBEF517-5D4D-4CFD-8C4E-39346602989A}" presName="childShape" presStyleCnt="0"/>
      <dgm:spPr/>
    </dgm:pt>
    <dgm:pt modelId="{0F86ACE7-AA04-45F6-ABB9-8AE4301399AA}" type="pres">
      <dgm:prSet presAssocID="{65E8BA43-5A87-41B6-B569-A0DBED5239A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73869595-B45D-43C5-8C31-BBBFD46AA167}" type="pres">
      <dgm:prSet presAssocID="{69AF188B-532A-4640-A3BA-CBEAC794ED71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74AFC79-F7F9-4B5C-BDC1-FE3594B6C717}" type="pres">
      <dgm:prSet presAssocID="{995270D3-AC9A-469B-B115-64833BBCEAB4}" presName="Name13" presStyleLbl="parChTrans1D2" presStyleIdx="1" presStyleCnt="5"/>
      <dgm:spPr/>
      <dgm:t>
        <a:bodyPr/>
        <a:lstStyle/>
        <a:p>
          <a:endParaRPr lang="en-US"/>
        </a:p>
      </dgm:t>
    </dgm:pt>
    <dgm:pt modelId="{2EAE519C-A9FB-446D-9747-9C413A1AC12F}" type="pres">
      <dgm:prSet presAssocID="{1211DB0E-2A99-4D3F-815E-B2D0496EBDB9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CA065-5E92-4156-B0EE-3E6A51F5F1C7}" type="pres">
      <dgm:prSet presAssocID="{87A09828-6168-4FCA-AF11-EF153F75A177}" presName="root" presStyleCnt="0"/>
      <dgm:spPr/>
    </dgm:pt>
    <dgm:pt modelId="{A59E8D69-CCCE-4624-ABD2-1221C8921257}" type="pres">
      <dgm:prSet presAssocID="{87A09828-6168-4FCA-AF11-EF153F75A177}" presName="rootComposite" presStyleCnt="0"/>
      <dgm:spPr/>
    </dgm:pt>
    <dgm:pt modelId="{E5609A84-8E47-454A-A7E3-58437045E549}" type="pres">
      <dgm:prSet presAssocID="{87A09828-6168-4FCA-AF11-EF153F75A177}" presName="rootText" presStyleLbl="node1" presStyleIdx="1" presStyleCnt="3"/>
      <dgm:spPr/>
      <dgm:t>
        <a:bodyPr/>
        <a:lstStyle/>
        <a:p>
          <a:endParaRPr lang="es-PA"/>
        </a:p>
      </dgm:t>
    </dgm:pt>
    <dgm:pt modelId="{A411F308-6B8E-410F-B194-35209A27C9B7}" type="pres">
      <dgm:prSet presAssocID="{87A09828-6168-4FCA-AF11-EF153F75A177}" presName="rootConnector" presStyleLbl="node1" presStyleIdx="1" presStyleCnt="3"/>
      <dgm:spPr/>
      <dgm:t>
        <a:bodyPr/>
        <a:lstStyle/>
        <a:p>
          <a:endParaRPr lang="en-US"/>
        </a:p>
      </dgm:t>
    </dgm:pt>
    <dgm:pt modelId="{974A0836-D1BD-4EF1-8F25-F9518FD22FF3}" type="pres">
      <dgm:prSet presAssocID="{87A09828-6168-4FCA-AF11-EF153F75A177}" presName="childShape" presStyleCnt="0"/>
      <dgm:spPr/>
    </dgm:pt>
    <dgm:pt modelId="{BF1DC13F-17B0-4ECE-B8C3-4219C0D29F51}" type="pres">
      <dgm:prSet presAssocID="{BEDB7230-65D8-47DF-A3C1-013C384AC31C}" presName="Name13" presStyleLbl="parChTrans1D2" presStyleIdx="2" presStyleCnt="5"/>
      <dgm:spPr/>
      <dgm:t>
        <a:bodyPr/>
        <a:lstStyle/>
        <a:p>
          <a:endParaRPr lang="en-US"/>
        </a:p>
      </dgm:t>
    </dgm:pt>
    <dgm:pt modelId="{9A82BCA1-3C46-4086-AC12-A5EDBA23FF55}" type="pres">
      <dgm:prSet presAssocID="{9E598CEB-F31F-472F-B5A4-F29B7E87BA37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7844C-7892-46D8-AF82-59E37B7FADAC}" type="pres">
      <dgm:prSet presAssocID="{D1B2EB07-FBF7-402E-8C11-1EE0EE001C2F}" presName="root" presStyleCnt="0"/>
      <dgm:spPr/>
    </dgm:pt>
    <dgm:pt modelId="{35863E25-4EBD-4B48-8643-B2459090631C}" type="pres">
      <dgm:prSet presAssocID="{D1B2EB07-FBF7-402E-8C11-1EE0EE001C2F}" presName="rootComposite" presStyleCnt="0"/>
      <dgm:spPr/>
    </dgm:pt>
    <dgm:pt modelId="{765D22EB-342D-463D-BB40-5BBB315A0028}" type="pres">
      <dgm:prSet presAssocID="{D1B2EB07-FBF7-402E-8C11-1EE0EE001C2F}" presName="rootText" presStyleLbl="node1" presStyleIdx="2" presStyleCnt="3"/>
      <dgm:spPr/>
      <dgm:t>
        <a:bodyPr/>
        <a:lstStyle/>
        <a:p>
          <a:endParaRPr lang="en-US"/>
        </a:p>
      </dgm:t>
    </dgm:pt>
    <dgm:pt modelId="{A84BD2E1-5208-456B-B13B-D9F089B59D8E}" type="pres">
      <dgm:prSet presAssocID="{D1B2EB07-FBF7-402E-8C11-1EE0EE001C2F}" presName="rootConnector" presStyleLbl="node1" presStyleIdx="2" presStyleCnt="3"/>
      <dgm:spPr/>
      <dgm:t>
        <a:bodyPr/>
        <a:lstStyle/>
        <a:p>
          <a:endParaRPr lang="en-US"/>
        </a:p>
      </dgm:t>
    </dgm:pt>
    <dgm:pt modelId="{371EA420-EE51-4764-9135-01F6F396E440}" type="pres">
      <dgm:prSet presAssocID="{D1B2EB07-FBF7-402E-8C11-1EE0EE001C2F}" presName="childShape" presStyleCnt="0"/>
      <dgm:spPr/>
    </dgm:pt>
    <dgm:pt modelId="{76959B13-4B45-496A-BBAF-A11CC261DFB4}" type="pres">
      <dgm:prSet presAssocID="{AA8B71EF-FBD1-4016-BBD2-57D374FB379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5C5B1CBC-0AF7-438B-B022-4B7EE3B89649}" type="pres">
      <dgm:prSet presAssocID="{6E51ECEC-75C9-477B-9A92-7BB4FCC97E98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445CB-050C-4FBA-BCE9-6E43D257E338}" type="pres">
      <dgm:prSet presAssocID="{5675E16E-36C4-4193-92D4-51792483C21D}" presName="Name13" presStyleLbl="parChTrans1D2" presStyleIdx="4" presStyleCnt="5"/>
      <dgm:spPr/>
      <dgm:t>
        <a:bodyPr/>
        <a:lstStyle/>
        <a:p>
          <a:endParaRPr lang="en-US"/>
        </a:p>
      </dgm:t>
    </dgm:pt>
    <dgm:pt modelId="{F6274830-D7B0-4F17-9EB7-FD1A61681670}" type="pres">
      <dgm:prSet presAssocID="{C8F4B3D2-C93A-4F88-AAE3-A4EEDDDADD3D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E9C496-1E9F-4761-8F84-713007FEE08F}" type="presOf" srcId="{87A09828-6168-4FCA-AF11-EF153F75A177}" destId="{A411F308-6B8E-410F-B194-35209A27C9B7}" srcOrd="1" destOrd="0" presId="urn:microsoft.com/office/officeart/2005/8/layout/hierarchy3"/>
    <dgm:cxn modelId="{C3A3964E-6712-43AE-A199-77921CB14BF2}" srcId="{9BEB27C9-E92A-4E2F-9BFC-5871FDE010C1}" destId="{D1B2EB07-FBF7-402E-8C11-1EE0EE001C2F}" srcOrd="2" destOrd="0" parTransId="{05742B4C-3FFC-41B1-940A-3D9F6C589786}" sibTransId="{1AFB6B0A-B14D-444B-91BC-CB2C262869D9}"/>
    <dgm:cxn modelId="{DA3F26A9-1165-43FB-A9EC-C644920D7342}" srcId="{D1B2EB07-FBF7-402E-8C11-1EE0EE001C2F}" destId="{6E51ECEC-75C9-477B-9A92-7BB4FCC97E98}" srcOrd="0" destOrd="0" parTransId="{AA8B71EF-FBD1-4016-BBD2-57D374FB3796}" sibTransId="{6520DEE4-C3E7-4D10-8745-0A5B50280B35}"/>
    <dgm:cxn modelId="{3F03839F-2E2B-46B7-91B8-AD16C70FDA51}" type="presOf" srcId="{D1B2EB07-FBF7-402E-8C11-1EE0EE001C2F}" destId="{A84BD2E1-5208-456B-B13B-D9F089B59D8E}" srcOrd="1" destOrd="0" presId="urn:microsoft.com/office/officeart/2005/8/layout/hierarchy3"/>
    <dgm:cxn modelId="{D92BCEA5-96D2-4607-9795-C5B7EF4D5012}" type="presOf" srcId="{9BEB27C9-E92A-4E2F-9BFC-5871FDE010C1}" destId="{8F3EC72A-DA33-4B5A-BD66-9573CC9B0B7D}" srcOrd="0" destOrd="0" presId="urn:microsoft.com/office/officeart/2005/8/layout/hierarchy3"/>
    <dgm:cxn modelId="{70EEDB8D-17FC-4FF1-8EED-BA8A001C758C}" type="presOf" srcId="{CDBEF517-5D4D-4CFD-8C4E-39346602989A}" destId="{A454C0D2-E783-4D54-8B66-E2ED809B7063}" srcOrd="0" destOrd="0" presId="urn:microsoft.com/office/officeart/2005/8/layout/hierarchy3"/>
    <dgm:cxn modelId="{BA0B55B2-9AFE-45D0-983C-7D101501EA1B}" type="presOf" srcId="{D1B2EB07-FBF7-402E-8C11-1EE0EE001C2F}" destId="{765D22EB-342D-463D-BB40-5BBB315A0028}" srcOrd="0" destOrd="0" presId="urn:microsoft.com/office/officeart/2005/8/layout/hierarchy3"/>
    <dgm:cxn modelId="{39B38770-F0A0-474C-993A-6FFEE75F580C}" type="presOf" srcId="{995270D3-AC9A-469B-B115-64833BBCEAB4}" destId="{C74AFC79-F7F9-4B5C-BDC1-FE3594B6C717}" srcOrd="0" destOrd="0" presId="urn:microsoft.com/office/officeart/2005/8/layout/hierarchy3"/>
    <dgm:cxn modelId="{8A17333F-1373-4BDF-B37C-11DEE5EF6777}" type="presOf" srcId="{6E51ECEC-75C9-477B-9A92-7BB4FCC97E98}" destId="{5C5B1CBC-0AF7-438B-B022-4B7EE3B89649}" srcOrd="0" destOrd="0" presId="urn:microsoft.com/office/officeart/2005/8/layout/hierarchy3"/>
    <dgm:cxn modelId="{27DEB14B-38B1-476E-B8FB-707D418F02EE}" type="presOf" srcId="{1211DB0E-2A99-4D3F-815E-B2D0496EBDB9}" destId="{2EAE519C-A9FB-446D-9747-9C413A1AC12F}" srcOrd="0" destOrd="0" presId="urn:microsoft.com/office/officeart/2005/8/layout/hierarchy3"/>
    <dgm:cxn modelId="{EEF548E0-F491-426C-9D53-34563CE0EBE7}" srcId="{9BEB27C9-E92A-4E2F-9BFC-5871FDE010C1}" destId="{CDBEF517-5D4D-4CFD-8C4E-39346602989A}" srcOrd="0" destOrd="0" parTransId="{8FA554B2-DE02-4A74-A29D-1197609BBBBD}" sibTransId="{A7F19F5E-427A-4DF3-8372-6AA000171CA4}"/>
    <dgm:cxn modelId="{A0666403-07E5-4ECC-A010-2CA945659C14}" type="presOf" srcId="{87A09828-6168-4FCA-AF11-EF153F75A177}" destId="{E5609A84-8E47-454A-A7E3-58437045E549}" srcOrd="0" destOrd="0" presId="urn:microsoft.com/office/officeart/2005/8/layout/hierarchy3"/>
    <dgm:cxn modelId="{5291D717-7492-4054-8954-AD235720D02C}" type="presOf" srcId="{5675E16E-36C4-4193-92D4-51792483C21D}" destId="{D5A445CB-050C-4FBA-BCE9-6E43D257E338}" srcOrd="0" destOrd="0" presId="urn:microsoft.com/office/officeart/2005/8/layout/hierarchy3"/>
    <dgm:cxn modelId="{AC0985E7-D3F5-4026-9FAF-3F7ED9626DEE}" type="presOf" srcId="{9E598CEB-F31F-472F-B5A4-F29B7E87BA37}" destId="{9A82BCA1-3C46-4086-AC12-A5EDBA23FF55}" srcOrd="0" destOrd="0" presId="urn:microsoft.com/office/officeart/2005/8/layout/hierarchy3"/>
    <dgm:cxn modelId="{5798FB54-C39E-4B53-9554-0020270FB525}" type="presOf" srcId="{AA8B71EF-FBD1-4016-BBD2-57D374FB3796}" destId="{76959B13-4B45-496A-BBAF-A11CC261DFB4}" srcOrd="0" destOrd="0" presId="urn:microsoft.com/office/officeart/2005/8/layout/hierarchy3"/>
    <dgm:cxn modelId="{21D9A720-968E-4AD6-936B-3F9EA7143BB4}" type="presOf" srcId="{C8F4B3D2-C93A-4F88-AAE3-A4EEDDDADD3D}" destId="{F6274830-D7B0-4F17-9EB7-FD1A61681670}" srcOrd="0" destOrd="0" presId="urn:microsoft.com/office/officeart/2005/8/layout/hierarchy3"/>
    <dgm:cxn modelId="{5FA054F8-3831-4E69-9315-8FDB4BD47A48}" srcId="{CDBEF517-5D4D-4CFD-8C4E-39346602989A}" destId="{69AF188B-532A-4640-A3BA-CBEAC794ED71}" srcOrd="0" destOrd="0" parTransId="{65E8BA43-5A87-41B6-B569-A0DBED5239AF}" sibTransId="{D39A985E-F5F0-45B4-8081-6DAE634F2B58}"/>
    <dgm:cxn modelId="{4802EA0B-9E21-47CF-961A-3E413F528C18}" type="presOf" srcId="{CDBEF517-5D4D-4CFD-8C4E-39346602989A}" destId="{4465EEFD-3B1A-461E-A882-5FEAF0689D9B}" srcOrd="1" destOrd="0" presId="urn:microsoft.com/office/officeart/2005/8/layout/hierarchy3"/>
    <dgm:cxn modelId="{389D5D50-DAD3-4511-AC9B-77BA45B1C3D9}" srcId="{87A09828-6168-4FCA-AF11-EF153F75A177}" destId="{9E598CEB-F31F-472F-B5A4-F29B7E87BA37}" srcOrd="0" destOrd="0" parTransId="{BEDB7230-65D8-47DF-A3C1-013C384AC31C}" sibTransId="{FC5FC052-C671-41B9-961A-21F19D5A60FB}"/>
    <dgm:cxn modelId="{428960D8-DE46-4706-9F4F-368652E41ABF}" type="presOf" srcId="{69AF188B-532A-4640-A3BA-CBEAC794ED71}" destId="{73869595-B45D-43C5-8C31-BBBFD46AA167}" srcOrd="0" destOrd="0" presId="urn:microsoft.com/office/officeart/2005/8/layout/hierarchy3"/>
    <dgm:cxn modelId="{B8CEAE6B-B0E3-4937-80A2-28C36706B7A0}" srcId="{9BEB27C9-E92A-4E2F-9BFC-5871FDE010C1}" destId="{87A09828-6168-4FCA-AF11-EF153F75A177}" srcOrd="1" destOrd="0" parTransId="{279B783E-6A8D-4348-91D7-7F19E47AFE1B}" sibTransId="{64E862E8-444E-4810-9493-5A37861002BE}"/>
    <dgm:cxn modelId="{E0148EDA-AC8A-4E97-AB66-9554E2E11A21}" type="presOf" srcId="{65E8BA43-5A87-41B6-B569-A0DBED5239AF}" destId="{0F86ACE7-AA04-45F6-ABB9-8AE4301399AA}" srcOrd="0" destOrd="0" presId="urn:microsoft.com/office/officeart/2005/8/layout/hierarchy3"/>
    <dgm:cxn modelId="{E077F56D-5652-494F-9A3C-5AA094745210}" srcId="{CDBEF517-5D4D-4CFD-8C4E-39346602989A}" destId="{1211DB0E-2A99-4D3F-815E-B2D0496EBDB9}" srcOrd="1" destOrd="0" parTransId="{995270D3-AC9A-469B-B115-64833BBCEAB4}" sibTransId="{9E19EFA4-A24B-4442-9F79-D74182EC2769}"/>
    <dgm:cxn modelId="{D22C74A3-127C-48E4-948B-87A5696C65A9}" type="presOf" srcId="{BEDB7230-65D8-47DF-A3C1-013C384AC31C}" destId="{BF1DC13F-17B0-4ECE-B8C3-4219C0D29F51}" srcOrd="0" destOrd="0" presId="urn:microsoft.com/office/officeart/2005/8/layout/hierarchy3"/>
    <dgm:cxn modelId="{1FB9C028-2A07-40BE-BF74-9ED7AE58AB83}" srcId="{D1B2EB07-FBF7-402E-8C11-1EE0EE001C2F}" destId="{C8F4B3D2-C93A-4F88-AAE3-A4EEDDDADD3D}" srcOrd="1" destOrd="0" parTransId="{5675E16E-36C4-4193-92D4-51792483C21D}" sibTransId="{503FB0B4-424D-4726-9643-F96FAF6A6174}"/>
    <dgm:cxn modelId="{631A1099-9A66-4C46-A1E8-49ADE0C83E0C}" type="presParOf" srcId="{8F3EC72A-DA33-4B5A-BD66-9573CC9B0B7D}" destId="{9B9219B6-60C7-410A-96D0-59F494CBDC5D}" srcOrd="0" destOrd="0" presId="urn:microsoft.com/office/officeart/2005/8/layout/hierarchy3"/>
    <dgm:cxn modelId="{244173C5-47D9-499B-8441-3DC6FC3996F7}" type="presParOf" srcId="{9B9219B6-60C7-410A-96D0-59F494CBDC5D}" destId="{396AF44E-800F-495E-A440-5A60AD6398F3}" srcOrd="0" destOrd="0" presId="urn:microsoft.com/office/officeart/2005/8/layout/hierarchy3"/>
    <dgm:cxn modelId="{C1CDF655-E39A-46CA-9B1A-E09C251C9890}" type="presParOf" srcId="{396AF44E-800F-495E-A440-5A60AD6398F3}" destId="{A454C0D2-E783-4D54-8B66-E2ED809B7063}" srcOrd="0" destOrd="0" presId="urn:microsoft.com/office/officeart/2005/8/layout/hierarchy3"/>
    <dgm:cxn modelId="{74AC0E33-B1A4-4622-9CAC-5C7E02181B68}" type="presParOf" srcId="{396AF44E-800F-495E-A440-5A60AD6398F3}" destId="{4465EEFD-3B1A-461E-A882-5FEAF0689D9B}" srcOrd="1" destOrd="0" presId="urn:microsoft.com/office/officeart/2005/8/layout/hierarchy3"/>
    <dgm:cxn modelId="{DAE0FCF1-7653-48A9-8F93-D8D0931FCEA3}" type="presParOf" srcId="{9B9219B6-60C7-410A-96D0-59F494CBDC5D}" destId="{4C2F1817-072A-4B6E-849D-5AC325583ECE}" srcOrd="1" destOrd="0" presId="urn:microsoft.com/office/officeart/2005/8/layout/hierarchy3"/>
    <dgm:cxn modelId="{792709CA-FB5D-4A29-99C6-519EE7C55882}" type="presParOf" srcId="{4C2F1817-072A-4B6E-849D-5AC325583ECE}" destId="{0F86ACE7-AA04-45F6-ABB9-8AE4301399AA}" srcOrd="0" destOrd="0" presId="urn:microsoft.com/office/officeart/2005/8/layout/hierarchy3"/>
    <dgm:cxn modelId="{8F36D79D-FDC9-43FC-A304-D4B6377858A8}" type="presParOf" srcId="{4C2F1817-072A-4B6E-849D-5AC325583ECE}" destId="{73869595-B45D-43C5-8C31-BBBFD46AA167}" srcOrd="1" destOrd="0" presId="urn:microsoft.com/office/officeart/2005/8/layout/hierarchy3"/>
    <dgm:cxn modelId="{E4C859D9-E33E-4B90-A9D4-754D425E01C1}" type="presParOf" srcId="{4C2F1817-072A-4B6E-849D-5AC325583ECE}" destId="{C74AFC79-F7F9-4B5C-BDC1-FE3594B6C717}" srcOrd="2" destOrd="0" presId="urn:microsoft.com/office/officeart/2005/8/layout/hierarchy3"/>
    <dgm:cxn modelId="{2D53B27D-B3DC-4422-987B-1956E6EACB9E}" type="presParOf" srcId="{4C2F1817-072A-4B6E-849D-5AC325583ECE}" destId="{2EAE519C-A9FB-446D-9747-9C413A1AC12F}" srcOrd="3" destOrd="0" presId="urn:microsoft.com/office/officeart/2005/8/layout/hierarchy3"/>
    <dgm:cxn modelId="{940BC2E6-3999-4BA6-B7D6-29B4625C54B9}" type="presParOf" srcId="{8F3EC72A-DA33-4B5A-BD66-9573CC9B0B7D}" destId="{311CA065-5E92-4156-B0EE-3E6A51F5F1C7}" srcOrd="1" destOrd="0" presId="urn:microsoft.com/office/officeart/2005/8/layout/hierarchy3"/>
    <dgm:cxn modelId="{8863F751-F7A3-400D-92A1-C29C37A05692}" type="presParOf" srcId="{311CA065-5E92-4156-B0EE-3E6A51F5F1C7}" destId="{A59E8D69-CCCE-4624-ABD2-1221C8921257}" srcOrd="0" destOrd="0" presId="urn:microsoft.com/office/officeart/2005/8/layout/hierarchy3"/>
    <dgm:cxn modelId="{55CDD62E-D694-4A65-8BD6-2D388056E86E}" type="presParOf" srcId="{A59E8D69-CCCE-4624-ABD2-1221C8921257}" destId="{E5609A84-8E47-454A-A7E3-58437045E549}" srcOrd="0" destOrd="0" presId="urn:microsoft.com/office/officeart/2005/8/layout/hierarchy3"/>
    <dgm:cxn modelId="{FB4EDA22-6516-4732-A047-3A7D4013878A}" type="presParOf" srcId="{A59E8D69-CCCE-4624-ABD2-1221C8921257}" destId="{A411F308-6B8E-410F-B194-35209A27C9B7}" srcOrd="1" destOrd="0" presId="urn:microsoft.com/office/officeart/2005/8/layout/hierarchy3"/>
    <dgm:cxn modelId="{1C116DE4-C34A-4E4C-B5FB-86E5B526EC85}" type="presParOf" srcId="{311CA065-5E92-4156-B0EE-3E6A51F5F1C7}" destId="{974A0836-D1BD-4EF1-8F25-F9518FD22FF3}" srcOrd="1" destOrd="0" presId="urn:microsoft.com/office/officeart/2005/8/layout/hierarchy3"/>
    <dgm:cxn modelId="{2D31A91D-053C-4755-8B76-301478E6FC4D}" type="presParOf" srcId="{974A0836-D1BD-4EF1-8F25-F9518FD22FF3}" destId="{BF1DC13F-17B0-4ECE-B8C3-4219C0D29F51}" srcOrd="0" destOrd="0" presId="urn:microsoft.com/office/officeart/2005/8/layout/hierarchy3"/>
    <dgm:cxn modelId="{4FB92A69-5E12-48D5-ACBF-E515F5864B5E}" type="presParOf" srcId="{974A0836-D1BD-4EF1-8F25-F9518FD22FF3}" destId="{9A82BCA1-3C46-4086-AC12-A5EDBA23FF55}" srcOrd="1" destOrd="0" presId="urn:microsoft.com/office/officeart/2005/8/layout/hierarchy3"/>
    <dgm:cxn modelId="{745FBFAF-E207-4FF2-81AA-131CB209BAFE}" type="presParOf" srcId="{8F3EC72A-DA33-4B5A-BD66-9573CC9B0B7D}" destId="{E6B7844C-7892-46D8-AF82-59E37B7FADAC}" srcOrd="2" destOrd="0" presId="urn:microsoft.com/office/officeart/2005/8/layout/hierarchy3"/>
    <dgm:cxn modelId="{0DC922D1-4CFF-4BC8-8854-53DE596F5598}" type="presParOf" srcId="{E6B7844C-7892-46D8-AF82-59E37B7FADAC}" destId="{35863E25-4EBD-4B48-8643-B2459090631C}" srcOrd="0" destOrd="0" presId="urn:microsoft.com/office/officeart/2005/8/layout/hierarchy3"/>
    <dgm:cxn modelId="{2A0B6A9F-8D73-4CB9-B01A-188660D7ED60}" type="presParOf" srcId="{35863E25-4EBD-4B48-8643-B2459090631C}" destId="{765D22EB-342D-463D-BB40-5BBB315A0028}" srcOrd="0" destOrd="0" presId="urn:microsoft.com/office/officeart/2005/8/layout/hierarchy3"/>
    <dgm:cxn modelId="{DCFC900D-EEDF-497F-8F31-C9E8A45A6AA5}" type="presParOf" srcId="{35863E25-4EBD-4B48-8643-B2459090631C}" destId="{A84BD2E1-5208-456B-B13B-D9F089B59D8E}" srcOrd="1" destOrd="0" presId="urn:microsoft.com/office/officeart/2005/8/layout/hierarchy3"/>
    <dgm:cxn modelId="{3662C184-8D84-4C98-BE35-A5FB9AC94C92}" type="presParOf" srcId="{E6B7844C-7892-46D8-AF82-59E37B7FADAC}" destId="{371EA420-EE51-4764-9135-01F6F396E440}" srcOrd="1" destOrd="0" presId="urn:microsoft.com/office/officeart/2005/8/layout/hierarchy3"/>
    <dgm:cxn modelId="{DA1791CD-68E7-435D-8630-48D31F8234E5}" type="presParOf" srcId="{371EA420-EE51-4764-9135-01F6F396E440}" destId="{76959B13-4B45-496A-BBAF-A11CC261DFB4}" srcOrd="0" destOrd="0" presId="urn:microsoft.com/office/officeart/2005/8/layout/hierarchy3"/>
    <dgm:cxn modelId="{C530C304-B3CB-41F3-8A0F-71B942EE7445}" type="presParOf" srcId="{371EA420-EE51-4764-9135-01F6F396E440}" destId="{5C5B1CBC-0AF7-438B-B022-4B7EE3B89649}" srcOrd="1" destOrd="0" presId="urn:microsoft.com/office/officeart/2005/8/layout/hierarchy3"/>
    <dgm:cxn modelId="{34C0EF69-9548-4CD6-9891-E26A1F6C5E76}" type="presParOf" srcId="{371EA420-EE51-4764-9135-01F6F396E440}" destId="{D5A445CB-050C-4FBA-BCE9-6E43D257E338}" srcOrd="2" destOrd="0" presId="urn:microsoft.com/office/officeart/2005/8/layout/hierarchy3"/>
    <dgm:cxn modelId="{05E452A5-5AA9-4520-94B3-67D84CD7E179}" type="presParOf" srcId="{371EA420-EE51-4764-9135-01F6F396E440}" destId="{F6274830-D7B0-4F17-9EB7-FD1A616816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E181AB-BA22-4078-940D-39BF84E791E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3C42E996-262C-4061-8E25-A25ADCDF7F8B}">
      <dgm:prSet phldrT="[Texto]"/>
      <dgm:spPr>
        <a:solidFill>
          <a:srgbClr val="7030A0"/>
        </a:solidFill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Orientación</a:t>
          </a:r>
          <a:endParaRPr lang="es-PA" dirty="0"/>
        </a:p>
      </dgm:t>
    </dgm:pt>
    <dgm:pt modelId="{52EDC8C1-58A4-4507-B309-9A2B93935900}" type="parTrans" cxnId="{7D0DD87F-0ECC-4843-B5D2-D84DD9E48FB0}">
      <dgm:prSet/>
      <dgm:spPr/>
      <dgm:t>
        <a:bodyPr/>
        <a:lstStyle/>
        <a:p>
          <a:endParaRPr lang="es-PA"/>
        </a:p>
      </dgm:t>
    </dgm:pt>
    <dgm:pt modelId="{E69EAA08-6DDD-49D3-9F29-19CCBC43349B}" type="sibTrans" cxnId="{7D0DD87F-0ECC-4843-B5D2-D84DD9E48FB0}">
      <dgm:prSet/>
      <dgm:spPr>
        <a:solidFill>
          <a:srgbClr val="FF0000"/>
        </a:solidFill>
      </dgm:spPr>
      <dgm:t>
        <a:bodyPr/>
        <a:lstStyle/>
        <a:p>
          <a:endParaRPr lang="es-PA"/>
        </a:p>
      </dgm:t>
    </dgm:pt>
    <dgm:pt modelId="{FCA59E5A-BC73-4692-A6B8-254CA368B457}">
      <dgm:prSet phldrT="[Texto]"/>
      <dgm:spPr>
        <a:ln>
          <a:solidFill>
            <a:schemeClr val="accent3"/>
          </a:solidFill>
        </a:ln>
      </dgm:spPr>
      <dgm:t>
        <a:bodyPr/>
        <a:lstStyle/>
        <a:p>
          <a:r>
            <a:rPr lang="es-PA" dirty="0" smtClean="0"/>
            <a:t>Aceptación</a:t>
          </a:r>
          <a:endParaRPr lang="es-PA" dirty="0"/>
        </a:p>
      </dgm:t>
    </dgm:pt>
    <dgm:pt modelId="{02C45686-06E6-41D9-892B-568A37E9AB7C}" type="parTrans" cxnId="{9A2553F0-1BC7-4950-8338-4795CE46CAB0}">
      <dgm:prSet/>
      <dgm:spPr/>
      <dgm:t>
        <a:bodyPr/>
        <a:lstStyle/>
        <a:p>
          <a:endParaRPr lang="es-PA"/>
        </a:p>
      </dgm:t>
    </dgm:pt>
    <dgm:pt modelId="{0BE8DF2A-4469-4DF4-88E7-01E6811C0754}" type="sibTrans" cxnId="{9A2553F0-1BC7-4950-8338-4795CE46CAB0}">
      <dgm:prSet/>
      <dgm:spPr/>
      <dgm:t>
        <a:bodyPr/>
        <a:lstStyle/>
        <a:p>
          <a:endParaRPr lang="es-PA"/>
        </a:p>
      </dgm:t>
    </dgm:pt>
    <dgm:pt modelId="{6F00A771-ABE0-4FBD-94EC-0276620D1378}">
      <dgm:prSet phldrT="[Texto]"/>
      <dgm:spPr>
        <a:solidFill>
          <a:srgbClr val="00B050"/>
        </a:solidFill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Propuestas</a:t>
          </a:r>
          <a:endParaRPr lang="es-PA" dirty="0"/>
        </a:p>
      </dgm:t>
    </dgm:pt>
    <dgm:pt modelId="{740A8588-7F9E-44D2-8B86-6A080F478CBC}" type="parTrans" cxnId="{6AE82EB1-BE62-4D9A-81BB-6457315BB97F}">
      <dgm:prSet/>
      <dgm:spPr/>
      <dgm:t>
        <a:bodyPr/>
        <a:lstStyle/>
        <a:p>
          <a:endParaRPr lang="es-PA"/>
        </a:p>
      </dgm:t>
    </dgm:pt>
    <dgm:pt modelId="{6F4F3C91-7443-41D3-B813-797FB48F6393}" type="sibTrans" cxnId="{6AE82EB1-BE62-4D9A-81BB-6457315BB97F}">
      <dgm:prSet/>
      <dgm:spPr>
        <a:solidFill>
          <a:srgbClr val="FF0000"/>
        </a:solidFill>
      </dgm:spPr>
      <dgm:t>
        <a:bodyPr/>
        <a:lstStyle/>
        <a:p>
          <a:endParaRPr lang="es-PA"/>
        </a:p>
      </dgm:t>
    </dgm:pt>
    <dgm:pt modelId="{B2345286-7167-4134-92C2-54E34A2F33DF}">
      <dgm:prSet phldrT="[Texto]"/>
      <dgm:spPr>
        <a:ln>
          <a:solidFill>
            <a:schemeClr val="accent6"/>
          </a:solidFill>
        </a:ln>
      </dgm:spPr>
      <dgm:t>
        <a:bodyPr/>
        <a:lstStyle/>
        <a:p>
          <a:r>
            <a:rPr lang="es-PA" dirty="0" smtClean="0"/>
            <a:t>Precaución</a:t>
          </a:r>
          <a:endParaRPr lang="es-PA" dirty="0"/>
        </a:p>
      </dgm:t>
    </dgm:pt>
    <dgm:pt modelId="{F0078140-70AF-42F9-9E52-F8EEE4F829E6}" type="parTrans" cxnId="{0E2269D1-04C9-4DAE-BB37-48061191736E}">
      <dgm:prSet/>
      <dgm:spPr/>
      <dgm:t>
        <a:bodyPr/>
        <a:lstStyle/>
        <a:p>
          <a:endParaRPr lang="es-PA"/>
        </a:p>
      </dgm:t>
    </dgm:pt>
    <dgm:pt modelId="{7F688BA6-2B5C-4AC7-A236-88E6859FDCA5}" type="sibTrans" cxnId="{0E2269D1-04C9-4DAE-BB37-48061191736E}">
      <dgm:prSet/>
      <dgm:spPr/>
      <dgm:t>
        <a:bodyPr/>
        <a:lstStyle/>
        <a:p>
          <a:endParaRPr lang="es-PA"/>
        </a:p>
      </dgm:t>
    </dgm:pt>
    <dgm:pt modelId="{B18E64F9-1519-462E-B30D-EE49EEF814B9}">
      <dgm:prSet phldrT="[Texto]"/>
      <dgm:spPr>
        <a:solidFill>
          <a:schemeClr val="accent5">
            <a:lumMod val="60000"/>
            <a:lumOff val="40000"/>
          </a:schemeClr>
        </a:solidFill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PA" dirty="0" smtClean="0"/>
            <a:t>Precios</a:t>
          </a:r>
          <a:endParaRPr lang="es-PA" dirty="0"/>
        </a:p>
      </dgm:t>
    </dgm:pt>
    <dgm:pt modelId="{6B7E821E-7522-4E2F-9272-E765F39093DA}" type="parTrans" cxnId="{42A0A45C-1724-4FD9-BA50-3DCB34CBC598}">
      <dgm:prSet/>
      <dgm:spPr/>
      <dgm:t>
        <a:bodyPr/>
        <a:lstStyle/>
        <a:p>
          <a:endParaRPr lang="es-PA"/>
        </a:p>
      </dgm:t>
    </dgm:pt>
    <dgm:pt modelId="{94846755-EA3A-4BA2-BA43-4B258B4C4712}" type="sibTrans" cxnId="{42A0A45C-1724-4FD9-BA50-3DCB34CBC598}">
      <dgm:prSet/>
      <dgm:spPr/>
      <dgm:t>
        <a:bodyPr/>
        <a:lstStyle/>
        <a:p>
          <a:endParaRPr lang="es-PA"/>
        </a:p>
      </dgm:t>
    </dgm:pt>
    <dgm:pt modelId="{7E3A02B0-013E-47A1-95A3-3D2796DC47DF}">
      <dgm:prSet phldrT="[Texto]"/>
      <dgm:spPr>
        <a:ln>
          <a:solidFill>
            <a:schemeClr val="tx2"/>
          </a:solidFill>
        </a:ln>
      </dgm:spPr>
      <dgm:t>
        <a:bodyPr/>
        <a:lstStyle/>
        <a:p>
          <a:r>
            <a:rPr lang="es-PA" dirty="0" smtClean="0"/>
            <a:t>Beneficios</a:t>
          </a:r>
          <a:endParaRPr lang="es-PA" dirty="0"/>
        </a:p>
      </dgm:t>
    </dgm:pt>
    <dgm:pt modelId="{51ACDC57-D63C-45D5-9252-8889D4F40495}" type="parTrans" cxnId="{4ADE6902-CD9E-46BE-98EE-135F2A532CE3}">
      <dgm:prSet/>
      <dgm:spPr/>
      <dgm:t>
        <a:bodyPr/>
        <a:lstStyle/>
        <a:p>
          <a:endParaRPr lang="es-PA"/>
        </a:p>
      </dgm:t>
    </dgm:pt>
    <dgm:pt modelId="{5FCFCD64-C647-46C8-A3D5-590D47AEF730}" type="sibTrans" cxnId="{4ADE6902-CD9E-46BE-98EE-135F2A532CE3}">
      <dgm:prSet/>
      <dgm:spPr/>
      <dgm:t>
        <a:bodyPr/>
        <a:lstStyle/>
        <a:p>
          <a:endParaRPr lang="es-PA"/>
        </a:p>
      </dgm:t>
    </dgm:pt>
    <dgm:pt modelId="{5A4557F1-A5CA-4996-B244-26ED6727BC92}" type="pres">
      <dgm:prSet presAssocID="{87E181AB-BA22-4078-940D-39BF84E791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8FB6ED-685C-45EB-A1DD-574941CC567B}" type="pres">
      <dgm:prSet presAssocID="{3C42E996-262C-4061-8E25-A25ADCDF7F8B}" presName="composite" presStyleCnt="0"/>
      <dgm:spPr/>
    </dgm:pt>
    <dgm:pt modelId="{C8CE17D7-8A1D-4931-A65F-D42401D7EA46}" type="pres">
      <dgm:prSet presAssocID="{3C42E996-262C-4061-8E25-A25ADCDF7F8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8782F98-04E6-4865-9B88-8341B4EE89C2}" type="pres">
      <dgm:prSet presAssocID="{3C42E996-262C-4061-8E25-A25ADCDF7F8B}" presName="parSh" presStyleLbl="node1" presStyleIdx="0" presStyleCnt="3"/>
      <dgm:spPr/>
      <dgm:t>
        <a:bodyPr/>
        <a:lstStyle/>
        <a:p>
          <a:endParaRPr lang="es-PA"/>
        </a:p>
      </dgm:t>
    </dgm:pt>
    <dgm:pt modelId="{451E3F49-DBFE-49E1-A8DF-63C486E028AF}" type="pres">
      <dgm:prSet presAssocID="{3C42E996-262C-4061-8E25-A25ADCDF7F8B}" presName="desTx" presStyleLbl="fgAcc1" presStyleIdx="0" presStyleCnt="3" custScaleY="7645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B6F044B-09A0-44CC-9E68-BC99725CFA90}" type="pres">
      <dgm:prSet presAssocID="{E69EAA08-6DDD-49D3-9F29-19CCBC43349B}" presName="sibTrans" presStyleLbl="sibTrans2D1" presStyleIdx="0" presStyleCnt="2" custLinFactNeighborX="16243" custLinFactNeighborY="-77"/>
      <dgm:spPr/>
      <dgm:t>
        <a:bodyPr/>
        <a:lstStyle/>
        <a:p>
          <a:endParaRPr lang="en-US"/>
        </a:p>
      </dgm:t>
    </dgm:pt>
    <dgm:pt modelId="{020D61E8-F754-4C0B-8895-38C8C7E60859}" type="pres">
      <dgm:prSet presAssocID="{E69EAA08-6DDD-49D3-9F29-19CCBC43349B}" presName="connTx" presStyleLbl="sibTrans2D1" presStyleIdx="0" presStyleCnt="2"/>
      <dgm:spPr/>
      <dgm:t>
        <a:bodyPr/>
        <a:lstStyle/>
        <a:p>
          <a:endParaRPr lang="en-US"/>
        </a:p>
      </dgm:t>
    </dgm:pt>
    <dgm:pt modelId="{64E45B34-D5A6-4EF1-9BF5-7D883643BF5F}" type="pres">
      <dgm:prSet presAssocID="{6F00A771-ABE0-4FBD-94EC-0276620D1378}" presName="composite" presStyleCnt="0"/>
      <dgm:spPr/>
    </dgm:pt>
    <dgm:pt modelId="{402178A0-1B73-4ED4-AAD5-63016476F22B}" type="pres">
      <dgm:prSet presAssocID="{6F00A771-ABE0-4FBD-94EC-0276620D137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A53546C-5133-4B4E-A76C-2BF21FFF2FA1}" type="pres">
      <dgm:prSet presAssocID="{6F00A771-ABE0-4FBD-94EC-0276620D1378}" presName="parSh" presStyleLbl="node1" presStyleIdx="1" presStyleCnt="3"/>
      <dgm:spPr/>
      <dgm:t>
        <a:bodyPr/>
        <a:lstStyle/>
        <a:p>
          <a:endParaRPr lang="es-PA"/>
        </a:p>
      </dgm:t>
    </dgm:pt>
    <dgm:pt modelId="{C1321619-7789-4A2B-BFF8-DF3F94B3BA8B}" type="pres">
      <dgm:prSet presAssocID="{6F00A771-ABE0-4FBD-94EC-0276620D1378}" presName="desTx" presStyleLbl="fgAcc1" presStyleIdx="1" presStyleCnt="3" custScaleY="57913" custLinFactNeighborX="-2674" custLinFactNeighborY="94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57E70-F3F7-4442-B650-A07F3710D08B}" type="pres">
      <dgm:prSet presAssocID="{6F4F3C91-7443-41D3-B813-797FB48F639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2D5DC48-C120-4C80-9EEF-B90E48DF92E4}" type="pres">
      <dgm:prSet presAssocID="{6F4F3C91-7443-41D3-B813-797FB48F6393}" presName="connTx" presStyleLbl="sibTrans2D1" presStyleIdx="1" presStyleCnt="2"/>
      <dgm:spPr/>
      <dgm:t>
        <a:bodyPr/>
        <a:lstStyle/>
        <a:p>
          <a:endParaRPr lang="en-US"/>
        </a:p>
      </dgm:t>
    </dgm:pt>
    <dgm:pt modelId="{5A649865-5889-4861-9F14-929F52F06433}" type="pres">
      <dgm:prSet presAssocID="{B18E64F9-1519-462E-B30D-EE49EEF814B9}" presName="composite" presStyleCnt="0"/>
      <dgm:spPr/>
    </dgm:pt>
    <dgm:pt modelId="{449CD023-D867-4252-88A2-C8BA752ACB9A}" type="pres">
      <dgm:prSet presAssocID="{B18E64F9-1519-462E-B30D-EE49EEF814B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3C3BF-2422-4A1F-8AA4-028381AE2A98}" type="pres">
      <dgm:prSet presAssocID="{B18E64F9-1519-462E-B30D-EE49EEF814B9}" presName="parSh" presStyleLbl="node1" presStyleIdx="2" presStyleCnt="3"/>
      <dgm:spPr/>
      <dgm:t>
        <a:bodyPr/>
        <a:lstStyle/>
        <a:p>
          <a:endParaRPr lang="en-US"/>
        </a:p>
      </dgm:t>
    </dgm:pt>
    <dgm:pt modelId="{35ABB3A7-B9F5-4D65-BD0E-FD59AE0BEDEF}" type="pres">
      <dgm:prSet presAssocID="{B18E64F9-1519-462E-B30D-EE49EEF814B9}" presName="desTx" presStyleLbl="fgAcc1" presStyleIdx="2" presStyleCnt="3" custScaleY="76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A0A45C-1724-4FD9-BA50-3DCB34CBC598}" srcId="{87E181AB-BA22-4078-940D-39BF84E791EC}" destId="{B18E64F9-1519-462E-B30D-EE49EEF814B9}" srcOrd="2" destOrd="0" parTransId="{6B7E821E-7522-4E2F-9272-E765F39093DA}" sibTransId="{94846755-EA3A-4BA2-BA43-4B258B4C4712}"/>
    <dgm:cxn modelId="{28DB778D-CAAD-4F5A-8F6D-98613BCA845B}" type="presOf" srcId="{3C42E996-262C-4061-8E25-A25ADCDF7F8B}" destId="{58782F98-04E6-4865-9B88-8341B4EE89C2}" srcOrd="1" destOrd="0" presId="urn:microsoft.com/office/officeart/2005/8/layout/process3"/>
    <dgm:cxn modelId="{339BD3A4-895E-4A36-850C-3EFB153DD09B}" type="presOf" srcId="{E69EAA08-6DDD-49D3-9F29-19CCBC43349B}" destId="{020D61E8-F754-4C0B-8895-38C8C7E60859}" srcOrd="1" destOrd="0" presId="urn:microsoft.com/office/officeart/2005/8/layout/process3"/>
    <dgm:cxn modelId="{6D9EC5F1-EC5E-46B3-85BD-A60BAD7A8201}" type="presOf" srcId="{B18E64F9-1519-462E-B30D-EE49EEF814B9}" destId="{449CD023-D867-4252-88A2-C8BA752ACB9A}" srcOrd="0" destOrd="0" presId="urn:microsoft.com/office/officeart/2005/8/layout/process3"/>
    <dgm:cxn modelId="{16E7BA3B-7857-4B40-83CA-C44856A01A43}" type="presOf" srcId="{6F00A771-ABE0-4FBD-94EC-0276620D1378}" destId="{402178A0-1B73-4ED4-AAD5-63016476F22B}" srcOrd="0" destOrd="0" presId="urn:microsoft.com/office/officeart/2005/8/layout/process3"/>
    <dgm:cxn modelId="{289577E2-9005-487B-9EB7-1B7C888B6C22}" type="presOf" srcId="{6F00A771-ABE0-4FBD-94EC-0276620D1378}" destId="{6A53546C-5133-4B4E-A76C-2BF21FFF2FA1}" srcOrd="1" destOrd="0" presId="urn:microsoft.com/office/officeart/2005/8/layout/process3"/>
    <dgm:cxn modelId="{C41C2BD6-6402-4CB1-A5F7-6F3B7D6CDC8D}" type="presOf" srcId="{87E181AB-BA22-4078-940D-39BF84E791EC}" destId="{5A4557F1-A5CA-4996-B244-26ED6727BC92}" srcOrd="0" destOrd="0" presId="urn:microsoft.com/office/officeart/2005/8/layout/process3"/>
    <dgm:cxn modelId="{10DFE95C-EF08-4746-B7ED-66EFCDD3B2D9}" type="presOf" srcId="{B18E64F9-1519-462E-B30D-EE49EEF814B9}" destId="{3C03C3BF-2422-4A1F-8AA4-028381AE2A98}" srcOrd="1" destOrd="0" presId="urn:microsoft.com/office/officeart/2005/8/layout/process3"/>
    <dgm:cxn modelId="{6DB73714-34CF-43DA-99C2-3644D1F26E91}" type="presOf" srcId="{7E3A02B0-013E-47A1-95A3-3D2796DC47DF}" destId="{35ABB3A7-B9F5-4D65-BD0E-FD59AE0BEDEF}" srcOrd="0" destOrd="0" presId="urn:microsoft.com/office/officeart/2005/8/layout/process3"/>
    <dgm:cxn modelId="{8492A77D-3FEE-44C9-A88C-29193E600E81}" type="presOf" srcId="{6F4F3C91-7443-41D3-B813-797FB48F6393}" destId="{62D5DC48-C120-4C80-9EEF-B90E48DF92E4}" srcOrd="1" destOrd="0" presId="urn:microsoft.com/office/officeart/2005/8/layout/process3"/>
    <dgm:cxn modelId="{47870779-A034-4A01-8A37-474C261B6B27}" type="presOf" srcId="{6F4F3C91-7443-41D3-B813-797FB48F6393}" destId="{3D157E70-F3F7-4442-B650-A07F3710D08B}" srcOrd="0" destOrd="0" presId="urn:microsoft.com/office/officeart/2005/8/layout/process3"/>
    <dgm:cxn modelId="{4ADE6902-CD9E-46BE-98EE-135F2A532CE3}" srcId="{B18E64F9-1519-462E-B30D-EE49EEF814B9}" destId="{7E3A02B0-013E-47A1-95A3-3D2796DC47DF}" srcOrd="0" destOrd="0" parTransId="{51ACDC57-D63C-45D5-9252-8889D4F40495}" sibTransId="{5FCFCD64-C647-46C8-A3D5-590D47AEF730}"/>
    <dgm:cxn modelId="{2A04469B-4FA4-4A4D-B9FC-D5E6A7E8C25C}" type="presOf" srcId="{E69EAA08-6DDD-49D3-9F29-19CCBC43349B}" destId="{1B6F044B-09A0-44CC-9E68-BC99725CFA90}" srcOrd="0" destOrd="0" presId="urn:microsoft.com/office/officeart/2005/8/layout/process3"/>
    <dgm:cxn modelId="{6AE82EB1-BE62-4D9A-81BB-6457315BB97F}" srcId="{87E181AB-BA22-4078-940D-39BF84E791EC}" destId="{6F00A771-ABE0-4FBD-94EC-0276620D1378}" srcOrd="1" destOrd="0" parTransId="{740A8588-7F9E-44D2-8B86-6A080F478CBC}" sibTransId="{6F4F3C91-7443-41D3-B813-797FB48F6393}"/>
    <dgm:cxn modelId="{5436FEDA-26C2-4A04-976B-B83AAD31AB5B}" type="presOf" srcId="{FCA59E5A-BC73-4692-A6B8-254CA368B457}" destId="{451E3F49-DBFE-49E1-A8DF-63C486E028AF}" srcOrd="0" destOrd="0" presId="urn:microsoft.com/office/officeart/2005/8/layout/process3"/>
    <dgm:cxn modelId="{0E2269D1-04C9-4DAE-BB37-48061191736E}" srcId="{6F00A771-ABE0-4FBD-94EC-0276620D1378}" destId="{B2345286-7167-4134-92C2-54E34A2F33DF}" srcOrd="0" destOrd="0" parTransId="{F0078140-70AF-42F9-9E52-F8EEE4F829E6}" sibTransId="{7F688BA6-2B5C-4AC7-A236-88E6859FDCA5}"/>
    <dgm:cxn modelId="{9A2553F0-1BC7-4950-8338-4795CE46CAB0}" srcId="{3C42E996-262C-4061-8E25-A25ADCDF7F8B}" destId="{FCA59E5A-BC73-4692-A6B8-254CA368B457}" srcOrd="0" destOrd="0" parTransId="{02C45686-06E6-41D9-892B-568A37E9AB7C}" sibTransId="{0BE8DF2A-4469-4DF4-88E7-01E6811C0754}"/>
    <dgm:cxn modelId="{7D0DD87F-0ECC-4843-B5D2-D84DD9E48FB0}" srcId="{87E181AB-BA22-4078-940D-39BF84E791EC}" destId="{3C42E996-262C-4061-8E25-A25ADCDF7F8B}" srcOrd="0" destOrd="0" parTransId="{52EDC8C1-58A4-4507-B309-9A2B93935900}" sibTransId="{E69EAA08-6DDD-49D3-9F29-19CCBC43349B}"/>
    <dgm:cxn modelId="{483E0107-F15D-4DF9-A4D9-4A16FEFEC063}" type="presOf" srcId="{B2345286-7167-4134-92C2-54E34A2F33DF}" destId="{C1321619-7789-4A2B-BFF8-DF3F94B3BA8B}" srcOrd="0" destOrd="0" presId="urn:microsoft.com/office/officeart/2005/8/layout/process3"/>
    <dgm:cxn modelId="{4B3F00B7-FF89-47BB-89EC-251BF68C19CA}" type="presOf" srcId="{3C42E996-262C-4061-8E25-A25ADCDF7F8B}" destId="{C8CE17D7-8A1D-4931-A65F-D42401D7EA46}" srcOrd="0" destOrd="0" presId="urn:microsoft.com/office/officeart/2005/8/layout/process3"/>
    <dgm:cxn modelId="{F9D68982-E2D6-4C24-A936-2CC9D7982D37}" type="presParOf" srcId="{5A4557F1-A5CA-4996-B244-26ED6727BC92}" destId="{FC8FB6ED-685C-45EB-A1DD-574941CC567B}" srcOrd="0" destOrd="0" presId="urn:microsoft.com/office/officeart/2005/8/layout/process3"/>
    <dgm:cxn modelId="{6E1485CF-672E-4CBD-86EE-DFBE1D74734F}" type="presParOf" srcId="{FC8FB6ED-685C-45EB-A1DD-574941CC567B}" destId="{C8CE17D7-8A1D-4931-A65F-D42401D7EA46}" srcOrd="0" destOrd="0" presId="urn:microsoft.com/office/officeart/2005/8/layout/process3"/>
    <dgm:cxn modelId="{8F201C02-6D0D-48C9-8401-439B2DE5F08B}" type="presParOf" srcId="{FC8FB6ED-685C-45EB-A1DD-574941CC567B}" destId="{58782F98-04E6-4865-9B88-8341B4EE89C2}" srcOrd="1" destOrd="0" presId="urn:microsoft.com/office/officeart/2005/8/layout/process3"/>
    <dgm:cxn modelId="{F79EFE15-B147-427B-A601-E18743FCD44B}" type="presParOf" srcId="{FC8FB6ED-685C-45EB-A1DD-574941CC567B}" destId="{451E3F49-DBFE-49E1-A8DF-63C486E028AF}" srcOrd="2" destOrd="0" presId="urn:microsoft.com/office/officeart/2005/8/layout/process3"/>
    <dgm:cxn modelId="{0601BFEF-1DE2-451D-B561-5F3AE2944D56}" type="presParOf" srcId="{5A4557F1-A5CA-4996-B244-26ED6727BC92}" destId="{1B6F044B-09A0-44CC-9E68-BC99725CFA90}" srcOrd="1" destOrd="0" presId="urn:microsoft.com/office/officeart/2005/8/layout/process3"/>
    <dgm:cxn modelId="{8E2ADC44-D0FC-4A69-808D-B2AD37B7DDDE}" type="presParOf" srcId="{1B6F044B-09A0-44CC-9E68-BC99725CFA90}" destId="{020D61E8-F754-4C0B-8895-38C8C7E60859}" srcOrd="0" destOrd="0" presId="urn:microsoft.com/office/officeart/2005/8/layout/process3"/>
    <dgm:cxn modelId="{90EAEC2F-9B57-464E-B146-908EDE2EE90B}" type="presParOf" srcId="{5A4557F1-A5CA-4996-B244-26ED6727BC92}" destId="{64E45B34-D5A6-4EF1-9BF5-7D883643BF5F}" srcOrd="2" destOrd="0" presId="urn:microsoft.com/office/officeart/2005/8/layout/process3"/>
    <dgm:cxn modelId="{F548364E-38BC-413B-948B-64CAFF84A8BB}" type="presParOf" srcId="{64E45B34-D5A6-4EF1-9BF5-7D883643BF5F}" destId="{402178A0-1B73-4ED4-AAD5-63016476F22B}" srcOrd="0" destOrd="0" presId="urn:microsoft.com/office/officeart/2005/8/layout/process3"/>
    <dgm:cxn modelId="{3C287CA3-AFFE-4A42-8B5F-D792F3351D55}" type="presParOf" srcId="{64E45B34-D5A6-4EF1-9BF5-7D883643BF5F}" destId="{6A53546C-5133-4B4E-A76C-2BF21FFF2FA1}" srcOrd="1" destOrd="0" presId="urn:microsoft.com/office/officeart/2005/8/layout/process3"/>
    <dgm:cxn modelId="{74E019EB-8B46-4BBA-A1AE-30A06D9FE6E4}" type="presParOf" srcId="{64E45B34-D5A6-4EF1-9BF5-7D883643BF5F}" destId="{C1321619-7789-4A2B-BFF8-DF3F94B3BA8B}" srcOrd="2" destOrd="0" presId="urn:microsoft.com/office/officeart/2005/8/layout/process3"/>
    <dgm:cxn modelId="{969DFC45-D338-4796-A455-8B972EAB053E}" type="presParOf" srcId="{5A4557F1-A5CA-4996-B244-26ED6727BC92}" destId="{3D157E70-F3F7-4442-B650-A07F3710D08B}" srcOrd="3" destOrd="0" presId="urn:microsoft.com/office/officeart/2005/8/layout/process3"/>
    <dgm:cxn modelId="{56210FB8-AB62-4CF5-B336-7938E241908A}" type="presParOf" srcId="{3D157E70-F3F7-4442-B650-A07F3710D08B}" destId="{62D5DC48-C120-4C80-9EEF-B90E48DF92E4}" srcOrd="0" destOrd="0" presId="urn:microsoft.com/office/officeart/2005/8/layout/process3"/>
    <dgm:cxn modelId="{A84BF09E-AF22-44C8-B310-7642FDDB10BD}" type="presParOf" srcId="{5A4557F1-A5CA-4996-B244-26ED6727BC92}" destId="{5A649865-5889-4861-9F14-929F52F06433}" srcOrd="4" destOrd="0" presId="urn:microsoft.com/office/officeart/2005/8/layout/process3"/>
    <dgm:cxn modelId="{DE5EBB4A-8AE4-466A-B05A-C6EA06FFF063}" type="presParOf" srcId="{5A649865-5889-4861-9F14-929F52F06433}" destId="{449CD023-D867-4252-88A2-C8BA752ACB9A}" srcOrd="0" destOrd="0" presId="urn:microsoft.com/office/officeart/2005/8/layout/process3"/>
    <dgm:cxn modelId="{D6C0D482-C17D-48DD-838A-0FC44AA33F57}" type="presParOf" srcId="{5A649865-5889-4861-9F14-929F52F06433}" destId="{3C03C3BF-2422-4A1F-8AA4-028381AE2A98}" srcOrd="1" destOrd="0" presId="urn:microsoft.com/office/officeart/2005/8/layout/process3"/>
    <dgm:cxn modelId="{AA951F08-A1F7-45C2-9898-DA56BF765274}" type="presParOf" srcId="{5A649865-5889-4861-9F14-929F52F06433}" destId="{35ABB3A7-B9F5-4D65-BD0E-FD59AE0BED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8C2A3-2BD2-4155-8BDE-1ACA360C53B1}">
      <dsp:nvSpPr>
        <dsp:cNvPr id="0" name=""/>
        <dsp:cNvSpPr/>
      </dsp:nvSpPr>
      <dsp:spPr>
        <a:xfrm>
          <a:off x="1814" y="1749604"/>
          <a:ext cx="1210493" cy="60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sz="1700" kern="1200" dirty="0" smtClean="0"/>
            <a:t>Presentación y Resumen</a:t>
          </a:r>
          <a:endParaRPr lang="es-PA" sz="1700" kern="1200" dirty="0"/>
        </a:p>
      </dsp:txBody>
      <dsp:txXfrm>
        <a:off x="19541" y="1767331"/>
        <a:ext cx="1175039" cy="569792"/>
      </dsp:txXfrm>
    </dsp:sp>
    <dsp:sp modelId="{7B5B5836-BC15-40B3-9AEE-34C50731D7EC}">
      <dsp:nvSpPr>
        <dsp:cNvPr id="0" name=""/>
        <dsp:cNvSpPr/>
      </dsp:nvSpPr>
      <dsp:spPr>
        <a:xfrm rot="18289469">
          <a:off x="1030463" y="1690939"/>
          <a:ext cx="847885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847885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1433209" y="1683013"/>
        <a:ext cx="42394" cy="42394"/>
      </dsp:txXfrm>
    </dsp:sp>
    <dsp:sp modelId="{6BD90B9C-5B00-4D59-A719-986BCAA053AE}">
      <dsp:nvSpPr>
        <dsp:cNvPr id="0" name=""/>
        <dsp:cNvSpPr/>
      </dsp:nvSpPr>
      <dsp:spPr>
        <a:xfrm>
          <a:off x="1696505" y="1053570"/>
          <a:ext cx="1210493" cy="60524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Habilidad personal</a:t>
          </a:r>
          <a:endParaRPr lang="es-PA" sz="1700" kern="1200" dirty="0"/>
        </a:p>
      </dsp:txBody>
      <dsp:txXfrm>
        <a:off x="1714232" y="1071297"/>
        <a:ext cx="1175039" cy="569792"/>
      </dsp:txXfrm>
    </dsp:sp>
    <dsp:sp modelId="{DD250160-22A9-44A6-BF12-EDC4D43267B4}">
      <dsp:nvSpPr>
        <dsp:cNvPr id="0" name=""/>
        <dsp:cNvSpPr/>
      </dsp:nvSpPr>
      <dsp:spPr>
        <a:xfrm>
          <a:off x="2906999" y="1342922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3136993" y="1344089"/>
        <a:ext cx="24209" cy="24209"/>
      </dsp:txXfrm>
    </dsp:sp>
    <dsp:sp modelId="{12F8B561-CA06-478E-8CAA-9665C2066FE0}">
      <dsp:nvSpPr>
        <dsp:cNvPr id="0" name=""/>
        <dsp:cNvSpPr/>
      </dsp:nvSpPr>
      <dsp:spPr>
        <a:xfrm>
          <a:off x="3391197" y="1053570"/>
          <a:ext cx="1210493" cy="60524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Elemento para el éxito</a:t>
          </a:r>
          <a:endParaRPr lang="es-PA" sz="1700" kern="1200" dirty="0"/>
        </a:p>
      </dsp:txBody>
      <dsp:txXfrm>
        <a:off x="3408924" y="1071297"/>
        <a:ext cx="1175039" cy="569792"/>
      </dsp:txXfrm>
    </dsp:sp>
    <dsp:sp modelId="{727CEF8D-2CAD-4795-86C0-C7D1009A1F39}">
      <dsp:nvSpPr>
        <dsp:cNvPr id="0" name=""/>
        <dsp:cNvSpPr/>
      </dsp:nvSpPr>
      <dsp:spPr>
        <a:xfrm>
          <a:off x="4601690" y="1342922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4831684" y="1344089"/>
        <a:ext cx="24209" cy="24209"/>
      </dsp:txXfrm>
    </dsp:sp>
    <dsp:sp modelId="{ED7BDD7F-054F-4304-B8DD-682927644569}">
      <dsp:nvSpPr>
        <dsp:cNvPr id="0" name=""/>
        <dsp:cNvSpPr/>
      </dsp:nvSpPr>
      <dsp:spPr>
        <a:xfrm>
          <a:off x="5085888" y="1053570"/>
          <a:ext cx="1210493" cy="6052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defensores</a:t>
          </a:r>
          <a:endParaRPr lang="es-PA" sz="1700" kern="1200" dirty="0"/>
        </a:p>
      </dsp:txBody>
      <dsp:txXfrm>
        <a:off x="5103615" y="1071297"/>
        <a:ext cx="1175039" cy="569792"/>
      </dsp:txXfrm>
    </dsp:sp>
    <dsp:sp modelId="{741B1AEF-169E-43DD-B885-1565BA599539}">
      <dsp:nvSpPr>
        <dsp:cNvPr id="0" name=""/>
        <dsp:cNvSpPr/>
      </dsp:nvSpPr>
      <dsp:spPr>
        <a:xfrm>
          <a:off x="6296382" y="1342922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6526376" y="1344089"/>
        <a:ext cx="24209" cy="24209"/>
      </dsp:txXfrm>
    </dsp:sp>
    <dsp:sp modelId="{E715C7F2-7B93-4E6C-899D-43A399F1BFA2}">
      <dsp:nvSpPr>
        <dsp:cNvPr id="0" name=""/>
        <dsp:cNvSpPr/>
      </dsp:nvSpPr>
      <dsp:spPr>
        <a:xfrm>
          <a:off x="6780579" y="1053570"/>
          <a:ext cx="1210493" cy="6052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selecciona</a:t>
          </a:r>
          <a:endParaRPr lang="es-PA" sz="1700" kern="1200" dirty="0"/>
        </a:p>
      </dsp:txBody>
      <dsp:txXfrm>
        <a:off x="6798306" y="1071297"/>
        <a:ext cx="1175039" cy="569792"/>
      </dsp:txXfrm>
    </dsp:sp>
    <dsp:sp modelId="{741A1D94-4FC9-4B2B-A4E9-1799D5406FBF}">
      <dsp:nvSpPr>
        <dsp:cNvPr id="0" name=""/>
        <dsp:cNvSpPr/>
      </dsp:nvSpPr>
      <dsp:spPr>
        <a:xfrm>
          <a:off x="1212308" y="2038956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1442301" y="2040123"/>
        <a:ext cx="24209" cy="24209"/>
      </dsp:txXfrm>
    </dsp:sp>
    <dsp:sp modelId="{59DD093A-C088-423F-999A-82B960496BB9}">
      <dsp:nvSpPr>
        <dsp:cNvPr id="0" name=""/>
        <dsp:cNvSpPr/>
      </dsp:nvSpPr>
      <dsp:spPr>
        <a:xfrm>
          <a:off x="1696505" y="1749604"/>
          <a:ext cx="1210493" cy="60524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Combustible</a:t>
          </a:r>
          <a:endParaRPr lang="es-PA" sz="1700" kern="1200" dirty="0"/>
        </a:p>
      </dsp:txBody>
      <dsp:txXfrm>
        <a:off x="1714232" y="1767331"/>
        <a:ext cx="1175039" cy="569792"/>
      </dsp:txXfrm>
    </dsp:sp>
    <dsp:sp modelId="{E065ED6E-EA32-4F27-89EC-87F5CCE88E15}">
      <dsp:nvSpPr>
        <dsp:cNvPr id="0" name=""/>
        <dsp:cNvSpPr/>
      </dsp:nvSpPr>
      <dsp:spPr>
        <a:xfrm>
          <a:off x="2906999" y="2038956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3136993" y="2040123"/>
        <a:ext cx="24209" cy="24209"/>
      </dsp:txXfrm>
    </dsp:sp>
    <dsp:sp modelId="{7FA9AC70-0EB8-427E-9A5C-33966BBF07C8}">
      <dsp:nvSpPr>
        <dsp:cNvPr id="0" name=""/>
        <dsp:cNvSpPr/>
      </dsp:nvSpPr>
      <dsp:spPr>
        <a:xfrm>
          <a:off x="3391197" y="1749604"/>
          <a:ext cx="1210493" cy="60524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Gente muy hábil</a:t>
          </a:r>
          <a:endParaRPr lang="es-PA" sz="1700" kern="1200" dirty="0"/>
        </a:p>
      </dsp:txBody>
      <dsp:txXfrm>
        <a:off x="3408924" y="1767331"/>
        <a:ext cx="1175039" cy="569792"/>
      </dsp:txXfrm>
    </dsp:sp>
    <dsp:sp modelId="{5E2594F2-71F2-43E1-8DCA-5434580E460E}">
      <dsp:nvSpPr>
        <dsp:cNvPr id="0" name=""/>
        <dsp:cNvSpPr/>
      </dsp:nvSpPr>
      <dsp:spPr>
        <a:xfrm>
          <a:off x="4601690" y="2038956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4831684" y="2040123"/>
        <a:ext cx="24209" cy="24209"/>
      </dsp:txXfrm>
    </dsp:sp>
    <dsp:sp modelId="{D7E1B6D6-6A8E-417C-888B-123E80E2F891}">
      <dsp:nvSpPr>
        <dsp:cNvPr id="0" name=""/>
        <dsp:cNvSpPr/>
      </dsp:nvSpPr>
      <dsp:spPr>
        <a:xfrm>
          <a:off x="5085888" y="1749604"/>
          <a:ext cx="1210493" cy="6052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Toma de decisiones</a:t>
          </a:r>
          <a:endParaRPr lang="es-PA" sz="1700" kern="1200" dirty="0"/>
        </a:p>
      </dsp:txBody>
      <dsp:txXfrm>
        <a:off x="5103615" y="1767331"/>
        <a:ext cx="1175039" cy="569792"/>
      </dsp:txXfrm>
    </dsp:sp>
    <dsp:sp modelId="{010A821B-BDAA-4B41-85CD-84FD3827B02B}">
      <dsp:nvSpPr>
        <dsp:cNvPr id="0" name=""/>
        <dsp:cNvSpPr/>
      </dsp:nvSpPr>
      <dsp:spPr>
        <a:xfrm>
          <a:off x="6296382" y="2038956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6526376" y="2040123"/>
        <a:ext cx="24209" cy="24209"/>
      </dsp:txXfrm>
    </dsp:sp>
    <dsp:sp modelId="{79E03A7B-A248-4BED-88D9-F8CB9BA49B56}">
      <dsp:nvSpPr>
        <dsp:cNvPr id="0" name=""/>
        <dsp:cNvSpPr/>
      </dsp:nvSpPr>
      <dsp:spPr>
        <a:xfrm>
          <a:off x="6780579" y="1749604"/>
          <a:ext cx="1210493" cy="6052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Identifica</a:t>
          </a:r>
          <a:endParaRPr lang="es-PA" sz="1700" kern="1200" dirty="0"/>
        </a:p>
      </dsp:txBody>
      <dsp:txXfrm>
        <a:off x="6798306" y="1767331"/>
        <a:ext cx="1175039" cy="569792"/>
      </dsp:txXfrm>
    </dsp:sp>
    <dsp:sp modelId="{CDB02EDA-7080-4087-BBC2-318FFAA0B901}">
      <dsp:nvSpPr>
        <dsp:cNvPr id="0" name=""/>
        <dsp:cNvSpPr/>
      </dsp:nvSpPr>
      <dsp:spPr>
        <a:xfrm rot="3310531">
          <a:off x="1030463" y="2386973"/>
          <a:ext cx="847885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847885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1433209" y="2379047"/>
        <a:ext cx="42394" cy="42394"/>
      </dsp:txXfrm>
    </dsp:sp>
    <dsp:sp modelId="{F9B6DBF3-66D2-4FAC-91C2-BF6C32C80B48}">
      <dsp:nvSpPr>
        <dsp:cNvPr id="0" name=""/>
        <dsp:cNvSpPr/>
      </dsp:nvSpPr>
      <dsp:spPr>
        <a:xfrm>
          <a:off x="1696505" y="2445638"/>
          <a:ext cx="1210493" cy="60524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Fuerza de Liderazgo</a:t>
          </a:r>
          <a:endParaRPr lang="es-PA" sz="1700" kern="1200" dirty="0"/>
        </a:p>
      </dsp:txBody>
      <dsp:txXfrm>
        <a:off x="1714232" y="2463365"/>
        <a:ext cx="1175039" cy="569792"/>
      </dsp:txXfrm>
    </dsp:sp>
    <dsp:sp modelId="{262B4652-404F-4678-B1C7-EE087D587789}">
      <dsp:nvSpPr>
        <dsp:cNvPr id="0" name=""/>
        <dsp:cNvSpPr/>
      </dsp:nvSpPr>
      <dsp:spPr>
        <a:xfrm>
          <a:off x="2906999" y="2734990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3136993" y="2736157"/>
        <a:ext cx="24209" cy="24209"/>
      </dsp:txXfrm>
    </dsp:sp>
    <dsp:sp modelId="{80918AA5-8394-4348-8EA5-97AC8087CCA2}">
      <dsp:nvSpPr>
        <dsp:cNvPr id="0" name=""/>
        <dsp:cNvSpPr/>
      </dsp:nvSpPr>
      <dsp:spPr>
        <a:xfrm>
          <a:off x="3391197" y="2445638"/>
          <a:ext cx="1210493" cy="60524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Buenas ideas</a:t>
          </a:r>
          <a:endParaRPr lang="es-PA" sz="1700" kern="1200" dirty="0"/>
        </a:p>
      </dsp:txBody>
      <dsp:txXfrm>
        <a:off x="3408924" y="2463365"/>
        <a:ext cx="1175039" cy="569792"/>
      </dsp:txXfrm>
    </dsp:sp>
    <dsp:sp modelId="{FCDADE5C-F90E-48B1-9C28-0CCB25B97809}">
      <dsp:nvSpPr>
        <dsp:cNvPr id="0" name=""/>
        <dsp:cNvSpPr/>
      </dsp:nvSpPr>
      <dsp:spPr>
        <a:xfrm>
          <a:off x="4601690" y="2734990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4831684" y="2736157"/>
        <a:ext cx="24209" cy="24209"/>
      </dsp:txXfrm>
    </dsp:sp>
    <dsp:sp modelId="{C4B93BB3-962F-415F-B320-ACA13E75F1C1}">
      <dsp:nvSpPr>
        <dsp:cNvPr id="0" name=""/>
        <dsp:cNvSpPr/>
      </dsp:nvSpPr>
      <dsp:spPr>
        <a:xfrm>
          <a:off x="5085888" y="2445638"/>
          <a:ext cx="1210493" cy="6052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Con propuestas</a:t>
          </a:r>
          <a:endParaRPr lang="es-PA" sz="1700" kern="1200" dirty="0"/>
        </a:p>
      </dsp:txBody>
      <dsp:txXfrm>
        <a:off x="5103615" y="2463365"/>
        <a:ext cx="1175039" cy="569792"/>
      </dsp:txXfrm>
    </dsp:sp>
    <dsp:sp modelId="{9124D8E3-1DC8-456B-B3AA-6A99D067A68B}">
      <dsp:nvSpPr>
        <dsp:cNvPr id="0" name=""/>
        <dsp:cNvSpPr/>
      </dsp:nvSpPr>
      <dsp:spPr>
        <a:xfrm>
          <a:off x="6296382" y="2734990"/>
          <a:ext cx="48419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84197" y="13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6526376" y="2736157"/>
        <a:ext cx="24209" cy="24209"/>
      </dsp:txXfrm>
    </dsp:sp>
    <dsp:sp modelId="{4D183F95-4E44-4A59-9046-CE98B67864BB}">
      <dsp:nvSpPr>
        <dsp:cNvPr id="0" name=""/>
        <dsp:cNvSpPr/>
      </dsp:nvSpPr>
      <dsp:spPr>
        <a:xfrm>
          <a:off x="6780579" y="2445638"/>
          <a:ext cx="1210493" cy="6052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cuantifica</a:t>
          </a:r>
          <a:endParaRPr lang="es-PA" sz="1700" kern="1200" dirty="0"/>
        </a:p>
      </dsp:txBody>
      <dsp:txXfrm>
        <a:off x="6798306" y="2463365"/>
        <a:ext cx="1175039" cy="5697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C3F35-2137-4104-BC84-050C18C942BE}">
      <dsp:nvSpPr>
        <dsp:cNvPr id="0" name=""/>
        <dsp:cNvSpPr/>
      </dsp:nvSpPr>
      <dsp:spPr>
        <a:xfrm>
          <a:off x="2534681" y="0"/>
          <a:ext cx="3802022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smtClean="0"/>
            <a:t>Garantía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smtClean="0"/>
            <a:t>inteligencia</a:t>
          </a:r>
          <a:endParaRPr lang="es-PA" sz="2000" kern="1200" dirty="0"/>
        </a:p>
      </dsp:txBody>
      <dsp:txXfrm>
        <a:off x="2534681" y="158750"/>
        <a:ext cx="3325772" cy="952499"/>
      </dsp:txXfrm>
    </dsp:sp>
    <dsp:sp modelId="{42F43CA3-367C-46EE-BB06-C0485C203B94}">
      <dsp:nvSpPr>
        <dsp:cNvPr id="0" name=""/>
        <dsp:cNvSpPr/>
      </dsp:nvSpPr>
      <dsp:spPr>
        <a:xfrm>
          <a:off x="0" y="0"/>
          <a:ext cx="2534681" cy="12699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Oportunidad</a:t>
          </a:r>
          <a:endParaRPr lang="es-PA" sz="3000" kern="1200" dirty="0"/>
        </a:p>
      </dsp:txBody>
      <dsp:txXfrm>
        <a:off x="61996" y="61996"/>
        <a:ext cx="2410689" cy="1146007"/>
      </dsp:txXfrm>
    </dsp:sp>
    <dsp:sp modelId="{E4DE61FC-0C83-4812-A254-5EA60C2B21F4}">
      <dsp:nvSpPr>
        <dsp:cNvPr id="0" name=""/>
        <dsp:cNvSpPr/>
      </dsp:nvSpPr>
      <dsp:spPr>
        <a:xfrm>
          <a:off x="2534681" y="1397000"/>
          <a:ext cx="3802022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smtClean="0"/>
            <a:t>Descubrir beneficios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2000" kern="1200" dirty="0"/>
        </a:p>
      </dsp:txBody>
      <dsp:txXfrm>
        <a:off x="2534681" y="1555750"/>
        <a:ext cx="3325772" cy="952499"/>
      </dsp:txXfrm>
    </dsp:sp>
    <dsp:sp modelId="{B8E5271B-4188-4EE1-8630-9F73A38E24D1}">
      <dsp:nvSpPr>
        <dsp:cNvPr id="0" name=""/>
        <dsp:cNvSpPr/>
      </dsp:nvSpPr>
      <dsp:spPr>
        <a:xfrm>
          <a:off x="0" y="1397000"/>
          <a:ext cx="2534681" cy="1269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Estímulo</a:t>
          </a:r>
          <a:endParaRPr lang="es-PA" sz="3000" kern="1200" dirty="0"/>
        </a:p>
      </dsp:txBody>
      <dsp:txXfrm>
        <a:off x="61996" y="1458996"/>
        <a:ext cx="2410689" cy="1146007"/>
      </dsp:txXfrm>
    </dsp:sp>
    <dsp:sp modelId="{77350BCD-8CCC-4A60-BCA0-6ADA8F54391A}">
      <dsp:nvSpPr>
        <dsp:cNvPr id="0" name=""/>
        <dsp:cNvSpPr/>
      </dsp:nvSpPr>
      <dsp:spPr>
        <a:xfrm>
          <a:off x="2534681" y="2793999"/>
          <a:ext cx="3802022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smtClean="0"/>
            <a:t>Larga duración 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smtClean="0"/>
            <a:t>Toma de decisiones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2000" kern="1200"/>
        </a:p>
      </dsp:txBody>
      <dsp:txXfrm>
        <a:off x="2534681" y="2952749"/>
        <a:ext cx="3325772" cy="952499"/>
      </dsp:txXfrm>
    </dsp:sp>
    <dsp:sp modelId="{3A7C8B45-0FBD-4796-95A3-2562CAC599B2}">
      <dsp:nvSpPr>
        <dsp:cNvPr id="0" name=""/>
        <dsp:cNvSpPr/>
      </dsp:nvSpPr>
      <dsp:spPr>
        <a:xfrm>
          <a:off x="0" y="2793999"/>
          <a:ext cx="2534681" cy="12699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Bienestar</a:t>
          </a:r>
          <a:endParaRPr lang="es-PA" sz="3000" kern="1200" dirty="0"/>
        </a:p>
      </dsp:txBody>
      <dsp:txXfrm>
        <a:off x="61996" y="2855995"/>
        <a:ext cx="2410689" cy="11460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9992B-09BD-40AF-B052-3C5EB46498C7}">
      <dsp:nvSpPr>
        <dsp:cNvPr id="0" name=""/>
        <dsp:cNvSpPr/>
      </dsp:nvSpPr>
      <dsp:spPr>
        <a:xfrm>
          <a:off x="2592289" y="2068061"/>
          <a:ext cx="2520276" cy="187010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>
              <a:solidFill>
                <a:schemeClr val="tx1"/>
              </a:solidFill>
            </a:rPr>
            <a:t>Establecimiento del Objetivo</a:t>
          </a:r>
          <a:endParaRPr lang="es-PA" sz="1800" b="1" kern="1200" dirty="0">
            <a:solidFill>
              <a:schemeClr val="tx1"/>
            </a:solidFill>
          </a:endParaRPr>
        </a:p>
      </dsp:txBody>
      <dsp:txXfrm>
        <a:off x="2961375" y="2341931"/>
        <a:ext cx="1782104" cy="1322363"/>
      </dsp:txXfrm>
    </dsp:sp>
    <dsp:sp modelId="{584E62AC-25F7-47D3-9F2F-F604A413893E}">
      <dsp:nvSpPr>
        <dsp:cNvPr id="0" name=""/>
        <dsp:cNvSpPr/>
      </dsp:nvSpPr>
      <dsp:spPr>
        <a:xfrm rot="16200000">
          <a:off x="3415677" y="1613425"/>
          <a:ext cx="873500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873500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3830590" y="1609473"/>
        <a:ext cx="43675" cy="43675"/>
      </dsp:txXfrm>
    </dsp:sp>
    <dsp:sp modelId="{8D477901-7D5D-4FAD-BBB9-EE97C292B731}">
      <dsp:nvSpPr>
        <dsp:cNvPr id="0" name=""/>
        <dsp:cNvSpPr/>
      </dsp:nvSpPr>
      <dsp:spPr>
        <a:xfrm>
          <a:off x="2997871" y="371883"/>
          <a:ext cx="1709113" cy="822677"/>
        </a:xfrm>
        <a:prstGeom prst="flowChart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Presentar</a:t>
          </a:r>
          <a:endParaRPr lang="es-PA" sz="2900" kern="1200" dirty="0"/>
        </a:p>
      </dsp:txBody>
      <dsp:txXfrm>
        <a:off x="2997871" y="371883"/>
        <a:ext cx="1709113" cy="822677"/>
      </dsp:txXfrm>
    </dsp:sp>
    <dsp:sp modelId="{B856F0AE-E81B-458F-A416-48648BD5A94C}">
      <dsp:nvSpPr>
        <dsp:cNvPr id="0" name=""/>
        <dsp:cNvSpPr/>
      </dsp:nvSpPr>
      <dsp:spPr>
        <a:xfrm rot="19690079">
          <a:off x="4722585" y="2047388"/>
          <a:ext cx="1281073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1281073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5331095" y="2033246"/>
        <a:ext cx="64053" cy="64053"/>
      </dsp:txXfrm>
    </dsp:sp>
    <dsp:sp modelId="{740D39D2-C286-486D-A0DC-3A6484CCACD5}">
      <dsp:nvSpPr>
        <dsp:cNvPr id="0" name=""/>
        <dsp:cNvSpPr/>
      </dsp:nvSpPr>
      <dsp:spPr>
        <a:xfrm>
          <a:off x="5595839" y="851220"/>
          <a:ext cx="1833706" cy="1000800"/>
        </a:xfrm>
        <a:prstGeom prst="flowChartProcess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Propuestas</a:t>
          </a:r>
          <a:endParaRPr lang="es-PA" sz="2900" kern="1200" dirty="0"/>
        </a:p>
      </dsp:txBody>
      <dsp:txXfrm>
        <a:off x="5595839" y="851220"/>
        <a:ext cx="1833706" cy="1000800"/>
      </dsp:txXfrm>
    </dsp:sp>
    <dsp:sp modelId="{FBE782BF-D837-493E-BB36-0A29FBBA754B}">
      <dsp:nvSpPr>
        <dsp:cNvPr id="0" name=""/>
        <dsp:cNvSpPr/>
      </dsp:nvSpPr>
      <dsp:spPr>
        <a:xfrm rot="533983">
          <a:off x="5081236" y="3231929"/>
          <a:ext cx="693298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693298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5410553" y="3232482"/>
        <a:ext cx="34664" cy="34664"/>
      </dsp:txXfrm>
    </dsp:sp>
    <dsp:sp modelId="{5E83209C-8D0B-41E0-B43F-FDDFEF7E959C}">
      <dsp:nvSpPr>
        <dsp:cNvPr id="0" name=""/>
        <dsp:cNvSpPr/>
      </dsp:nvSpPr>
      <dsp:spPr>
        <a:xfrm>
          <a:off x="5744446" y="2970295"/>
          <a:ext cx="1531189" cy="897950"/>
        </a:xfrm>
        <a:prstGeom prst="flowChartProcess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Metas</a:t>
          </a:r>
          <a:endParaRPr lang="es-PA" sz="2900" kern="1200" dirty="0"/>
        </a:p>
      </dsp:txBody>
      <dsp:txXfrm>
        <a:off x="5744446" y="2970295"/>
        <a:ext cx="1531189" cy="897950"/>
      </dsp:txXfrm>
    </dsp:sp>
    <dsp:sp modelId="{818BE300-AED7-418A-9D4D-5F4FC3057F6C}">
      <dsp:nvSpPr>
        <dsp:cNvPr id="0" name=""/>
        <dsp:cNvSpPr/>
      </dsp:nvSpPr>
      <dsp:spPr>
        <a:xfrm rot="3048118">
          <a:off x="4222427" y="4379922"/>
          <a:ext cx="153481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1534812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>
        <a:off x="4951463" y="4359437"/>
        <a:ext cx="76740" cy="76740"/>
      </dsp:txXfrm>
    </dsp:sp>
    <dsp:sp modelId="{03335109-90F8-4F3F-9102-43F16D46A059}">
      <dsp:nvSpPr>
        <dsp:cNvPr id="0" name=""/>
        <dsp:cNvSpPr/>
      </dsp:nvSpPr>
      <dsp:spPr>
        <a:xfrm>
          <a:off x="5002157" y="4962943"/>
          <a:ext cx="1531189" cy="777507"/>
        </a:xfrm>
        <a:prstGeom prst="flowChartProcess">
          <a:avLst/>
        </a:prstGeom>
        <a:solidFill>
          <a:srgbClr val="FFFF00"/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>
              <a:solidFill>
                <a:schemeClr val="tx1"/>
              </a:solidFill>
            </a:rPr>
            <a:t>Visión</a:t>
          </a:r>
          <a:endParaRPr lang="es-PA" sz="2900" kern="1200" dirty="0">
            <a:solidFill>
              <a:schemeClr val="tx1"/>
            </a:solidFill>
          </a:endParaRPr>
        </a:p>
      </dsp:txBody>
      <dsp:txXfrm>
        <a:off x="5002157" y="4962943"/>
        <a:ext cx="1531189" cy="777507"/>
      </dsp:txXfrm>
    </dsp:sp>
    <dsp:sp modelId="{A8F1B8EF-C578-4EBC-ABB4-0E353DFB2309}">
      <dsp:nvSpPr>
        <dsp:cNvPr id="0" name=""/>
        <dsp:cNvSpPr/>
      </dsp:nvSpPr>
      <dsp:spPr>
        <a:xfrm rot="7153411">
          <a:off x="2202851" y="4532866"/>
          <a:ext cx="156759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1567592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 rot="10800000">
        <a:off x="2947457" y="4511562"/>
        <a:ext cx="78379" cy="78379"/>
      </dsp:txXfrm>
    </dsp:sp>
    <dsp:sp modelId="{26EDB347-1E40-42A5-BA95-8B4EF50F5C3C}">
      <dsp:nvSpPr>
        <dsp:cNvPr id="0" name=""/>
        <dsp:cNvSpPr/>
      </dsp:nvSpPr>
      <dsp:spPr>
        <a:xfrm>
          <a:off x="1661835" y="5226046"/>
          <a:ext cx="1531189" cy="648688"/>
        </a:xfrm>
        <a:prstGeom prst="flowChartProcess">
          <a:avLst/>
        </a:prstGeom>
        <a:solidFill>
          <a:schemeClr val="bg2">
            <a:lumMod val="50000"/>
          </a:schemeClr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Eficaz</a:t>
          </a:r>
          <a:endParaRPr lang="es-PA" sz="2900" kern="1200" dirty="0"/>
        </a:p>
      </dsp:txBody>
      <dsp:txXfrm>
        <a:off x="1661835" y="5226046"/>
        <a:ext cx="1531189" cy="648688"/>
      </dsp:txXfrm>
    </dsp:sp>
    <dsp:sp modelId="{057074A0-EADB-4828-8FDA-D37B7E6F234F}">
      <dsp:nvSpPr>
        <dsp:cNvPr id="0" name=""/>
        <dsp:cNvSpPr/>
      </dsp:nvSpPr>
      <dsp:spPr>
        <a:xfrm rot="9960696">
          <a:off x="1933883" y="3371633"/>
          <a:ext cx="734826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734826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 rot="10800000">
        <a:off x="2282925" y="3371148"/>
        <a:ext cx="36741" cy="36741"/>
      </dsp:txXfrm>
    </dsp:sp>
    <dsp:sp modelId="{5C5F8FC0-37E1-494F-B5CA-83AFBEBB1C48}">
      <dsp:nvSpPr>
        <dsp:cNvPr id="0" name=""/>
        <dsp:cNvSpPr/>
      </dsp:nvSpPr>
      <dsp:spPr>
        <a:xfrm>
          <a:off x="474167" y="3203469"/>
          <a:ext cx="1531189" cy="900982"/>
        </a:xfrm>
        <a:prstGeom prst="flowChartProcess">
          <a:avLst/>
        </a:prstGeom>
        <a:solidFill>
          <a:srgbClr val="7030A0"/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Crear</a:t>
          </a:r>
          <a:endParaRPr lang="es-PA" sz="2900" kern="1200" dirty="0"/>
        </a:p>
      </dsp:txBody>
      <dsp:txXfrm>
        <a:off x="474167" y="3203469"/>
        <a:ext cx="1531189" cy="900982"/>
      </dsp:txXfrm>
    </dsp:sp>
    <dsp:sp modelId="{226EAD93-BF03-4D1A-ADB4-8EF0AF97CDB3}">
      <dsp:nvSpPr>
        <dsp:cNvPr id="0" name=""/>
        <dsp:cNvSpPr/>
      </dsp:nvSpPr>
      <dsp:spPr>
        <a:xfrm rot="12550056">
          <a:off x="1817120" y="2155621"/>
          <a:ext cx="1097859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1097859" y="17885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500" kern="1200"/>
        </a:p>
      </dsp:txBody>
      <dsp:txXfrm rot="10800000">
        <a:off x="2338604" y="2146060"/>
        <a:ext cx="54892" cy="54892"/>
      </dsp:txXfrm>
    </dsp:sp>
    <dsp:sp modelId="{9CF5E6CB-F97D-40C5-8180-DA6B40A8969B}">
      <dsp:nvSpPr>
        <dsp:cNvPr id="0" name=""/>
        <dsp:cNvSpPr/>
      </dsp:nvSpPr>
      <dsp:spPr>
        <a:xfrm>
          <a:off x="548383" y="1104561"/>
          <a:ext cx="1531189" cy="963485"/>
        </a:xfrm>
        <a:prstGeom prst="flowChartProcess">
          <a:avLst/>
        </a:prstGeom>
        <a:solidFill>
          <a:srgbClr val="92D050"/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rgbClr r="0" g="0" b="0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/>
            <a:t>Decidir</a:t>
          </a:r>
          <a:endParaRPr lang="es-PA" sz="2900" kern="1200" dirty="0"/>
        </a:p>
      </dsp:txBody>
      <dsp:txXfrm>
        <a:off x="548383" y="1104561"/>
        <a:ext cx="1531189" cy="9634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654B8-E87E-46AB-9983-E0F76F7D1726}">
      <dsp:nvSpPr>
        <dsp:cNvPr id="0" name=""/>
        <dsp:cNvSpPr/>
      </dsp:nvSpPr>
      <dsp:spPr>
        <a:xfrm>
          <a:off x="1368144" y="334163"/>
          <a:ext cx="3069318" cy="5544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CE2688-3144-44FF-8EC9-7FCE1C087693}">
      <dsp:nvSpPr>
        <dsp:cNvPr id="0" name=""/>
        <dsp:cNvSpPr/>
      </dsp:nvSpPr>
      <dsp:spPr>
        <a:xfrm>
          <a:off x="1696800" y="12871"/>
          <a:ext cx="1757895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Convencer</a:t>
          </a:r>
          <a:endParaRPr lang="es-PA" sz="2200" kern="1200" dirty="0"/>
        </a:p>
      </dsp:txBody>
      <dsp:txXfrm>
        <a:off x="1728503" y="44574"/>
        <a:ext cx="1694489" cy="586034"/>
      </dsp:txXfrm>
    </dsp:sp>
    <dsp:sp modelId="{F2DDD262-C9B0-480D-902A-27D82D948108}">
      <dsp:nvSpPr>
        <dsp:cNvPr id="0" name=""/>
        <dsp:cNvSpPr/>
      </dsp:nvSpPr>
      <dsp:spPr>
        <a:xfrm>
          <a:off x="1368144" y="1332083"/>
          <a:ext cx="3069318" cy="5544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59F93F-D6B1-41EF-A0D8-385A73DFCE4A}">
      <dsp:nvSpPr>
        <dsp:cNvPr id="0" name=""/>
        <dsp:cNvSpPr/>
      </dsp:nvSpPr>
      <dsp:spPr>
        <a:xfrm>
          <a:off x="1696800" y="1010792"/>
          <a:ext cx="1757942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Inversión</a:t>
          </a:r>
          <a:endParaRPr lang="es-PA" sz="2200" kern="1200" dirty="0"/>
        </a:p>
      </dsp:txBody>
      <dsp:txXfrm>
        <a:off x="1728503" y="1042495"/>
        <a:ext cx="1694536" cy="586034"/>
      </dsp:txXfrm>
    </dsp:sp>
    <dsp:sp modelId="{7F444385-EECC-49EE-9FBE-D89323BBECB1}">
      <dsp:nvSpPr>
        <dsp:cNvPr id="0" name=""/>
        <dsp:cNvSpPr/>
      </dsp:nvSpPr>
      <dsp:spPr>
        <a:xfrm>
          <a:off x="1368144" y="2330003"/>
          <a:ext cx="3069318" cy="5544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D70C07-21E6-4639-94FD-0BBA65A5D7B2}">
      <dsp:nvSpPr>
        <dsp:cNvPr id="0" name=""/>
        <dsp:cNvSpPr/>
      </dsp:nvSpPr>
      <dsp:spPr>
        <a:xfrm>
          <a:off x="1696800" y="2008711"/>
          <a:ext cx="1757895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Proyecto</a:t>
          </a:r>
          <a:endParaRPr lang="es-PA" sz="2200" kern="1200" dirty="0"/>
        </a:p>
      </dsp:txBody>
      <dsp:txXfrm>
        <a:off x="1728503" y="2040414"/>
        <a:ext cx="1694489" cy="586034"/>
      </dsp:txXfrm>
    </dsp:sp>
    <dsp:sp modelId="{EF5C7A8F-B1B5-475D-995B-EF70DDF21A0A}">
      <dsp:nvSpPr>
        <dsp:cNvPr id="0" name=""/>
        <dsp:cNvSpPr/>
      </dsp:nvSpPr>
      <dsp:spPr>
        <a:xfrm>
          <a:off x="1368144" y="3312368"/>
          <a:ext cx="3069318" cy="5544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6E4A81-898A-4681-9C74-610C9F0762F5}">
      <dsp:nvSpPr>
        <dsp:cNvPr id="0" name=""/>
        <dsp:cNvSpPr/>
      </dsp:nvSpPr>
      <dsp:spPr>
        <a:xfrm>
          <a:off x="1696800" y="3006632"/>
          <a:ext cx="1757895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Técnicas</a:t>
          </a:r>
          <a:endParaRPr lang="es-PA" sz="2200" kern="1200" dirty="0"/>
        </a:p>
      </dsp:txBody>
      <dsp:txXfrm>
        <a:off x="1728503" y="3038335"/>
        <a:ext cx="1694489" cy="586034"/>
      </dsp:txXfrm>
    </dsp:sp>
    <dsp:sp modelId="{7556F4D7-F0DD-4EEC-BEB5-3816FAE21E74}">
      <dsp:nvSpPr>
        <dsp:cNvPr id="0" name=""/>
        <dsp:cNvSpPr/>
      </dsp:nvSpPr>
      <dsp:spPr>
        <a:xfrm>
          <a:off x="1362117" y="4296478"/>
          <a:ext cx="3069318" cy="5544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0965CB-A606-4BFB-8054-40862DF66071}">
      <dsp:nvSpPr>
        <dsp:cNvPr id="0" name=""/>
        <dsp:cNvSpPr/>
      </dsp:nvSpPr>
      <dsp:spPr>
        <a:xfrm>
          <a:off x="1696800" y="4004552"/>
          <a:ext cx="1757895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Identificar</a:t>
          </a:r>
          <a:endParaRPr lang="es-PA" sz="2200" kern="1200" dirty="0"/>
        </a:p>
      </dsp:txBody>
      <dsp:txXfrm>
        <a:off x="1728503" y="4036255"/>
        <a:ext cx="1694489" cy="5860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7E40-D450-43EA-B330-2990A27A79A2}">
      <dsp:nvSpPr>
        <dsp:cNvPr id="0" name=""/>
        <dsp:cNvSpPr/>
      </dsp:nvSpPr>
      <dsp:spPr>
        <a:xfrm>
          <a:off x="648077" y="1023889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Orientación</a:t>
          </a:r>
          <a:endParaRPr lang="es-PA" sz="1100" kern="1200" dirty="0"/>
        </a:p>
      </dsp:txBody>
      <dsp:txXfrm>
        <a:off x="857104" y="1232916"/>
        <a:ext cx="1009272" cy="1009272"/>
      </dsp:txXfrm>
    </dsp:sp>
    <dsp:sp modelId="{0286F60A-C9BE-430B-BBFD-DE172EC7EB6E}">
      <dsp:nvSpPr>
        <dsp:cNvPr id="0" name=""/>
        <dsp:cNvSpPr/>
      </dsp:nvSpPr>
      <dsp:spPr>
        <a:xfrm>
          <a:off x="1584189" y="1887979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Ventas</a:t>
          </a:r>
          <a:endParaRPr lang="es-PA" sz="1100" kern="1200" dirty="0"/>
        </a:p>
      </dsp:txBody>
      <dsp:txXfrm>
        <a:off x="1793216" y="2097006"/>
        <a:ext cx="1009272" cy="1009272"/>
      </dsp:txXfrm>
    </dsp:sp>
    <dsp:sp modelId="{2824CEC7-80DB-4CE3-A4EF-B13AB258B9AA}">
      <dsp:nvSpPr>
        <dsp:cNvPr id="0" name=""/>
        <dsp:cNvSpPr/>
      </dsp:nvSpPr>
      <dsp:spPr>
        <a:xfrm>
          <a:off x="2664290" y="1167907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Contratos</a:t>
          </a:r>
          <a:endParaRPr lang="es-PA" sz="1100" kern="1200" dirty="0"/>
        </a:p>
      </dsp:txBody>
      <dsp:txXfrm>
        <a:off x="2873317" y="1376934"/>
        <a:ext cx="1009272" cy="1009272"/>
      </dsp:txXfrm>
    </dsp:sp>
    <dsp:sp modelId="{16EC59AD-EDA8-4F8C-92EE-BF87FF4BD580}">
      <dsp:nvSpPr>
        <dsp:cNvPr id="0" name=""/>
        <dsp:cNvSpPr/>
      </dsp:nvSpPr>
      <dsp:spPr>
        <a:xfrm>
          <a:off x="3744419" y="1959987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Programas</a:t>
          </a:r>
          <a:endParaRPr lang="es-PA" sz="1100" kern="1200" dirty="0"/>
        </a:p>
      </dsp:txBody>
      <dsp:txXfrm>
        <a:off x="3953446" y="2169014"/>
        <a:ext cx="1009272" cy="1009272"/>
      </dsp:txXfrm>
    </dsp:sp>
    <dsp:sp modelId="{C8EE4380-CEAD-4584-B27D-52180389810C}">
      <dsp:nvSpPr>
        <dsp:cNvPr id="0" name=""/>
        <dsp:cNvSpPr/>
      </dsp:nvSpPr>
      <dsp:spPr>
        <a:xfrm>
          <a:off x="4752529" y="1239915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13452"/>
                <a:satOff val="-19129"/>
                <a:lumOff val="3380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Alineamientos</a:t>
          </a:r>
          <a:endParaRPr lang="es-PA" sz="1100" kern="1200" dirty="0"/>
        </a:p>
      </dsp:txBody>
      <dsp:txXfrm>
        <a:off x="4961556" y="1448942"/>
        <a:ext cx="1009272" cy="1009272"/>
      </dsp:txXfrm>
    </dsp:sp>
    <dsp:sp modelId="{AF482095-5B73-4E15-9625-C51C6C9DF5D2}">
      <dsp:nvSpPr>
        <dsp:cNvPr id="0" name=""/>
        <dsp:cNvSpPr/>
      </dsp:nvSpPr>
      <dsp:spPr>
        <a:xfrm>
          <a:off x="5688632" y="1815970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8968"/>
                <a:satOff val="-12753"/>
                <a:lumOff val="2253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Planes</a:t>
          </a:r>
          <a:endParaRPr lang="es-PA" sz="1100" kern="1200" dirty="0"/>
        </a:p>
      </dsp:txBody>
      <dsp:txXfrm>
        <a:off x="5897659" y="2024997"/>
        <a:ext cx="1009272" cy="1009272"/>
      </dsp:txXfrm>
    </dsp:sp>
    <dsp:sp modelId="{9F90A186-43F7-47BA-9B7A-43AF4FA9B5D3}">
      <dsp:nvSpPr>
        <dsp:cNvPr id="0" name=""/>
        <dsp:cNvSpPr/>
      </dsp:nvSpPr>
      <dsp:spPr>
        <a:xfrm>
          <a:off x="6696744" y="1311924"/>
          <a:ext cx="1427326" cy="142732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alpha val="50000"/>
                <a:hueOff val="4484"/>
                <a:satOff val="-6376"/>
                <a:lumOff val="1126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8551" tIns="13970" rIns="78551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100" kern="1200" dirty="0" smtClean="0"/>
            <a:t>Comprador</a:t>
          </a:r>
          <a:endParaRPr lang="es-PA" sz="1100" kern="1200" dirty="0"/>
        </a:p>
      </dsp:txBody>
      <dsp:txXfrm>
        <a:off x="6905771" y="1520951"/>
        <a:ext cx="1009272" cy="10092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1849C-F924-4046-8140-57AA61D400B5}">
      <dsp:nvSpPr>
        <dsp:cNvPr id="0" name=""/>
        <dsp:cNvSpPr/>
      </dsp:nvSpPr>
      <dsp:spPr>
        <a:xfrm>
          <a:off x="0" y="105790"/>
          <a:ext cx="7344816" cy="45905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68804-0B03-4EE9-87C0-C4B0B4562ADB}">
      <dsp:nvSpPr>
        <dsp:cNvPr id="0" name=""/>
        <dsp:cNvSpPr/>
      </dsp:nvSpPr>
      <dsp:spPr>
        <a:xfrm>
          <a:off x="723464" y="3502400"/>
          <a:ext cx="168930" cy="1689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BA87B-72B4-4BE4-98C8-A53E140A5507}">
      <dsp:nvSpPr>
        <dsp:cNvPr id="0" name=""/>
        <dsp:cNvSpPr/>
      </dsp:nvSpPr>
      <dsp:spPr>
        <a:xfrm>
          <a:off x="807929" y="3586865"/>
          <a:ext cx="962170" cy="1092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13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Plan</a:t>
          </a:r>
          <a:endParaRPr lang="es-PA" sz="2200" kern="1200" dirty="0"/>
        </a:p>
      </dsp:txBody>
      <dsp:txXfrm>
        <a:off x="807929" y="3586865"/>
        <a:ext cx="962170" cy="1092541"/>
      </dsp:txXfrm>
    </dsp:sp>
    <dsp:sp modelId="{3637BC81-3C73-4277-B270-CDE0EE0AFD2E}">
      <dsp:nvSpPr>
        <dsp:cNvPr id="0" name=""/>
        <dsp:cNvSpPr/>
      </dsp:nvSpPr>
      <dsp:spPr>
        <a:xfrm>
          <a:off x="1637893" y="2623776"/>
          <a:ext cx="264413" cy="264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24599-7884-4245-99F4-DE4BB1810458}">
      <dsp:nvSpPr>
        <dsp:cNvPr id="0" name=""/>
        <dsp:cNvSpPr/>
      </dsp:nvSpPr>
      <dsp:spPr>
        <a:xfrm>
          <a:off x="1770100" y="2755983"/>
          <a:ext cx="1219239" cy="1923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0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Diseño</a:t>
          </a:r>
          <a:endParaRPr lang="es-PA" sz="2200" kern="1200" dirty="0"/>
        </a:p>
      </dsp:txBody>
      <dsp:txXfrm>
        <a:off x="1770100" y="2755983"/>
        <a:ext cx="1219239" cy="1923423"/>
      </dsp:txXfrm>
    </dsp:sp>
    <dsp:sp modelId="{8FAB055F-AABA-445F-B441-8A5151928AFA}">
      <dsp:nvSpPr>
        <dsp:cNvPr id="0" name=""/>
        <dsp:cNvSpPr/>
      </dsp:nvSpPr>
      <dsp:spPr>
        <a:xfrm>
          <a:off x="2813064" y="1923264"/>
          <a:ext cx="352551" cy="3525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D8D53-0E3C-4CD2-AFBB-E8B49CC7F129}">
      <dsp:nvSpPr>
        <dsp:cNvPr id="0" name=""/>
        <dsp:cNvSpPr/>
      </dsp:nvSpPr>
      <dsp:spPr>
        <a:xfrm>
          <a:off x="2989340" y="2099540"/>
          <a:ext cx="1417549" cy="2579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1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Ingresos</a:t>
          </a:r>
          <a:endParaRPr lang="es-PA" sz="2200" kern="1200" dirty="0"/>
        </a:p>
      </dsp:txBody>
      <dsp:txXfrm>
        <a:off x="2989340" y="2099540"/>
        <a:ext cx="1417549" cy="2579866"/>
      </dsp:txXfrm>
    </dsp:sp>
    <dsp:sp modelId="{CE15EBB5-73B7-4705-BEF9-0E0034FD7202}">
      <dsp:nvSpPr>
        <dsp:cNvPr id="0" name=""/>
        <dsp:cNvSpPr/>
      </dsp:nvSpPr>
      <dsp:spPr>
        <a:xfrm>
          <a:off x="4179200" y="1376076"/>
          <a:ext cx="455378" cy="4553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B70BF-C7FB-4566-A6C9-3920FA81B0F7}">
      <dsp:nvSpPr>
        <dsp:cNvPr id="0" name=""/>
        <dsp:cNvSpPr/>
      </dsp:nvSpPr>
      <dsp:spPr>
        <a:xfrm>
          <a:off x="4406889" y="1603765"/>
          <a:ext cx="1468963" cy="3075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296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Resultados</a:t>
          </a:r>
          <a:endParaRPr lang="es-PA" sz="2200" kern="1200" dirty="0"/>
        </a:p>
      </dsp:txBody>
      <dsp:txXfrm>
        <a:off x="4406889" y="1603765"/>
        <a:ext cx="1468963" cy="3075641"/>
      </dsp:txXfrm>
    </dsp:sp>
    <dsp:sp modelId="{C96D82D7-DF19-4583-8487-53ADB74F4A9C}">
      <dsp:nvSpPr>
        <dsp:cNvPr id="0" name=""/>
        <dsp:cNvSpPr/>
      </dsp:nvSpPr>
      <dsp:spPr>
        <a:xfrm>
          <a:off x="5585732" y="1010671"/>
          <a:ext cx="580240" cy="580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9A69B-01CB-4B9A-BE10-2D99B9992FBD}">
      <dsp:nvSpPr>
        <dsp:cNvPr id="0" name=""/>
        <dsp:cNvSpPr/>
      </dsp:nvSpPr>
      <dsp:spPr>
        <a:xfrm>
          <a:off x="5875852" y="1300791"/>
          <a:ext cx="1468963" cy="337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45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Dinero</a:t>
          </a:r>
          <a:endParaRPr lang="es-PA" sz="2200" kern="1200" dirty="0"/>
        </a:p>
      </dsp:txBody>
      <dsp:txXfrm>
        <a:off x="5875852" y="1300791"/>
        <a:ext cx="1468963" cy="337861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B9512-B91E-4D05-B966-0903C9AE6C94}">
      <dsp:nvSpPr>
        <dsp:cNvPr id="0" name=""/>
        <dsp:cNvSpPr/>
      </dsp:nvSpPr>
      <dsp:spPr>
        <a:xfrm>
          <a:off x="2685866" y="1890124"/>
          <a:ext cx="1348675" cy="1348675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Científico de misiles</a:t>
          </a:r>
          <a:endParaRPr lang="es-PA" sz="1800" kern="1200" dirty="0"/>
        </a:p>
      </dsp:txBody>
      <dsp:txXfrm>
        <a:off x="2883375" y="2087633"/>
        <a:ext cx="953657" cy="953657"/>
      </dsp:txXfrm>
    </dsp:sp>
    <dsp:sp modelId="{E4DADBFD-D732-498E-B85B-8064A7E806C9}">
      <dsp:nvSpPr>
        <dsp:cNvPr id="0" name=""/>
        <dsp:cNvSpPr/>
      </dsp:nvSpPr>
      <dsp:spPr>
        <a:xfrm rot="16200000">
          <a:off x="3126471" y="1233074"/>
          <a:ext cx="467465" cy="45854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>
        <a:off x="3195254" y="1393567"/>
        <a:ext cx="329900" cy="275129"/>
      </dsp:txXfrm>
    </dsp:sp>
    <dsp:sp modelId="{2B51B6E4-3E4D-4BC3-840F-99EB5F116731}">
      <dsp:nvSpPr>
        <dsp:cNvPr id="0" name=""/>
        <dsp:cNvSpPr/>
      </dsp:nvSpPr>
      <dsp:spPr>
        <a:xfrm>
          <a:off x="2685866" y="344349"/>
          <a:ext cx="1348675" cy="663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Investigación</a:t>
          </a:r>
          <a:endParaRPr lang="es-PA" sz="1800" kern="1200" dirty="0"/>
        </a:p>
      </dsp:txBody>
      <dsp:txXfrm>
        <a:off x="2718268" y="376751"/>
        <a:ext cx="1283871" cy="598960"/>
      </dsp:txXfrm>
    </dsp:sp>
    <dsp:sp modelId="{5D0CCAEB-8707-457B-9A83-8A5D965EFE41}">
      <dsp:nvSpPr>
        <dsp:cNvPr id="0" name=""/>
        <dsp:cNvSpPr/>
      </dsp:nvSpPr>
      <dsp:spPr>
        <a:xfrm rot="20519525">
          <a:off x="4164661" y="2002060"/>
          <a:ext cx="440636" cy="45854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>
        <a:off x="4167899" y="2114203"/>
        <a:ext cx="308445" cy="275129"/>
      </dsp:txXfrm>
    </dsp:sp>
    <dsp:sp modelId="{2C93A3EA-43B6-4A06-A2DE-3B6C1E2E746C}">
      <dsp:nvSpPr>
        <dsp:cNvPr id="0" name=""/>
        <dsp:cNvSpPr/>
      </dsp:nvSpPr>
      <dsp:spPr>
        <a:xfrm>
          <a:off x="4680512" y="1584175"/>
          <a:ext cx="1348675" cy="663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misiles</a:t>
          </a:r>
          <a:endParaRPr lang="es-PA" sz="1800" kern="1200" dirty="0"/>
        </a:p>
      </dsp:txBody>
      <dsp:txXfrm>
        <a:off x="4712914" y="1616577"/>
        <a:ext cx="1283871" cy="598960"/>
      </dsp:txXfrm>
    </dsp:sp>
    <dsp:sp modelId="{6E80A1B3-53E2-454E-9DC1-8CA7F88ADFF9}">
      <dsp:nvSpPr>
        <dsp:cNvPr id="0" name=""/>
        <dsp:cNvSpPr/>
      </dsp:nvSpPr>
      <dsp:spPr>
        <a:xfrm rot="3240000">
          <a:off x="3773184" y="3205471"/>
          <a:ext cx="438636" cy="45854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>
        <a:off x="3800306" y="3243951"/>
        <a:ext cx="307045" cy="275129"/>
      </dsp:txXfrm>
    </dsp:sp>
    <dsp:sp modelId="{17BE5E7A-67B0-43C6-9A95-85C922035758}">
      <dsp:nvSpPr>
        <dsp:cNvPr id="0" name=""/>
        <dsp:cNvSpPr/>
      </dsp:nvSpPr>
      <dsp:spPr>
        <a:xfrm>
          <a:off x="3795739" y="3760190"/>
          <a:ext cx="1348675" cy="663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materiales</a:t>
          </a:r>
          <a:endParaRPr lang="es-PA" sz="1800" kern="1200" dirty="0"/>
        </a:p>
      </dsp:txBody>
      <dsp:txXfrm>
        <a:off x="3828141" y="3792592"/>
        <a:ext cx="1283871" cy="598960"/>
      </dsp:txXfrm>
    </dsp:sp>
    <dsp:sp modelId="{AD32AAAB-9F2E-427C-987A-AF5843EB3C68}">
      <dsp:nvSpPr>
        <dsp:cNvPr id="0" name=""/>
        <dsp:cNvSpPr/>
      </dsp:nvSpPr>
      <dsp:spPr>
        <a:xfrm rot="7560000">
          <a:off x="2508586" y="3205471"/>
          <a:ext cx="438636" cy="45854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 rot="10800000">
        <a:off x="2613055" y="3243951"/>
        <a:ext cx="307045" cy="275129"/>
      </dsp:txXfrm>
    </dsp:sp>
    <dsp:sp modelId="{DA06EA3B-7B09-4CB4-81CA-35B49A3DE08E}">
      <dsp:nvSpPr>
        <dsp:cNvPr id="0" name=""/>
        <dsp:cNvSpPr/>
      </dsp:nvSpPr>
      <dsp:spPr>
        <a:xfrm>
          <a:off x="1575992" y="3760190"/>
          <a:ext cx="1348675" cy="663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descripción</a:t>
          </a:r>
          <a:endParaRPr lang="es-PA" sz="1800" kern="1200" dirty="0"/>
        </a:p>
      </dsp:txBody>
      <dsp:txXfrm>
        <a:off x="1608394" y="3792592"/>
        <a:ext cx="1283871" cy="598960"/>
      </dsp:txXfrm>
    </dsp:sp>
    <dsp:sp modelId="{B8B0E7BC-C88E-4D27-B508-98B9A8207C1D}">
      <dsp:nvSpPr>
        <dsp:cNvPr id="0" name=""/>
        <dsp:cNvSpPr/>
      </dsp:nvSpPr>
      <dsp:spPr>
        <a:xfrm rot="11780510">
          <a:off x="2150335" y="2040306"/>
          <a:ext cx="408362" cy="45854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 rot="10800000">
        <a:off x="2270369" y="2149251"/>
        <a:ext cx="285853" cy="275129"/>
      </dsp:txXfrm>
    </dsp:sp>
    <dsp:sp modelId="{F21D3EEC-FF4F-48FE-884D-748E834C94E3}">
      <dsp:nvSpPr>
        <dsp:cNvPr id="0" name=""/>
        <dsp:cNvSpPr/>
      </dsp:nvSpPr>
      <dsp:spPr>
        <a:xfrm>
          <a:off x="720086" y="1656186"/>
          <a:ext cx="1348675" cy="663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beneficios</a:t>
          </a:r>
          <a:endParaRPr lang="es-PA" sz="1800" kern="1200" dirty="0"/>
        </a:p>
      </dsp:txBody>
      <dsp:txXfrm>
        <a:off x="752488" y="1688588"/>
        <a:ext cx="1283871" cy="5989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1FC59-C82D-4273-9FB3-5BD4B55D012C}">
      <dsp:nvSpPr>
        <dsp:cNvPr id="0" name=""/>
        <dsp:cNvSpPr/>
      </dsp:nvSpPr>
      <dsp:spPr>
        <a:xfrm>
          <a:off x="767915" y="0"/>
          <a:ext cx="5400600" cy="5400600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Decidir</a:t>
          </a:r>
          <a:endParaRPr lang="es-PA" sz="1500" kern="1200" dirty="0"/>
        </a:p>
      </dsp:txBody>
      <dsp:txXfrm>
        <a:off x="2455603" y="270030"/>
        <a:ext cx="2025225" cy="540060"/>
      </dsp:txXfrm>
    </dsp:sp>
    <dsp:sp modelId="{A1BC2E5D-02F6-450C-B5F4-BB067E08CF42}">
      <dsp:nvSpPr>
        <dsp:cNvPr id="0" name=""/>
        <dsp:cNvSpPr/>
      </dsp:nvSpPr>
      <dsp:spPr>
        <a:xfrm>
          <a:off x="1172960" y="810089"/>
          <a:ext cx="4590510" cy="4590510"/>
        </a:xfrm>
        <a:prstGeom prst="ellipse">
          <a:avLst/>
        </a:prstGeom>
        <a:solidFill>
          <a:schemeClr val="accent6">
            <a:shade val="50000"/>
            <a:hueOff val="82639"/>
            <a:satOff val="-6614"/>
            <a:lumOff val="1542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Examinar</a:t>
          </a:r>
          <a:endParaRPr lang="es-PA" sz="1500" kern="1200" dirty="0"/>
        </a:p>
      </dsp:txBody>
      <dsp:txXfrm>
        <a:off x="2478387" y="1074044"/>
        <a:ext cx="1979657" cy="527908"/>
      </dsp:txXfrm>
    </dsp:sp>
    <dsp:sp modelId="{ED05769C-E4FF-493A-BC2F-044418E372F0}">
      <dsp:nvSpPr>
        <dsp:cNvPr id="0" name=""/>
        <dsp:cNvSpPr/>
      </dsp:nvSpPr>
      <dsp:spPr>
        <a:xfrm>
          <a:off x="1578005" y="1620179"/>
          <a:ext cx="3780420" cy="3780420"/>
        </a:xfrm>
        <a:prstGeom prst="ellipse">
          <a:avLst/>
        </a:prstGeom>
        <a:solidFill>
          <a:schemeClr val="accent6">
            <a:shade val="50000"/>
            <a:hueOff val="165278"/>
            <a:satOff val="-13227"/>
            <a:lumOff val="3085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Decisión</a:t>
          </a:r>
          <a:endParaRPr lang="es-PA" sz="1500" kern="1200" dirty="0"/>
        </a:p>
      </dsp:txBody>
      <dsp:txXfrm>
        <a:off x="2490032" y="1881028"/>
        <a:ext cx="1956367" cy="521697"/>
      </dsp:txXfrm>
    </dsp:sp>
    <dsp:sp modelId="{9233A4D8-F973-4F72-813E-73E4E9187294}">
      <dsp:nvSpPr>
        <dsp:cNvPr id="0" name=""/>
        <dsp:cNvSpPr/>
      </dsp:nvSpPr>
      <dsp:spPr>
        <a:xfrm>
          <a:off x="1983050" y="2430269"/>
          <a:ext cx="2970330" cy="2970330"/>
        </a:xfrm>
        <a:prstGeom prst="ellipse">
          <a:avLst/>
        </a:prstGeom>
        <a:solidFill>
          <a:schemeClr val="accent6">
            <a:shade val="50000"/>
            <a:hueOff val="247917"/>
            <a:satOff val="-19841"/>
            <a:lumOff val="462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Pista</a:t>
          </a:r>
          <a:endParaRPr lang="es-PA" sz="1500" kern="1200" dirty="0"/>
        </a:p>
      </dsp:txBody>
      <dsp:txXfrm>
        <a:off x="2666226" y="2697599"/>
        <a:ext cx="1603978" cy="534659"/>
      </dsp:txXfrm>
    </dsp:sp>
    <dsp:sp modelId="{F4762A31-D23E-4A8C-9521-DE6E58284AA7}">
      <dsp:nvSpPr>
        <dsp:cNvPr id="0" name=""/>
        <dsp:cNvSpPr/>
      </dsp:nvSpPr>
      <dsp:spPr>
        <a:xfrm>
          <a:off x="2388095" y="3240360"/>
          <a:ext cx="2160240" cy="2160240"/>
        </a:xfrm>
        <a:prstGeom prst="ellipse">
          <a:avLst/>
        </a:prstGeom>
        <a:solidFill>
          <a:schemeClr val="accent6">
            <a:shade val="50000"/>
            <a:hueOff val="165278"/>
            <a:satOff val="-13227"/>
            <a:lumOff val="3085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Falla</a:t>
          </a:r>
          <a:endParaRPr lang="es-PA" sz="1500" kern="1200" dirty="0"/>
        </a:p>
      </dsp:txBody>
      <dsp:txXfrm>
        <a:off x="2766137" y="3510390"/>
        <a:ext cx="1404156" cy="540060"/>
      </dsp:txXfrm>
    </dsp:sp>
    <dsp:sp modelId="{CB400701-AFCF-4F7D-992C-E4A7D843D79D}">
      <dsp:nvSpPr>
        <dsp:cNvPr id="0" name=""/>
        <dsp:cNvSpPr/>
      </dsp:nvSpPr>
      <dsp:spPr>
        <a:xfrm>
          <a:off x="2793141" y="4050450"/>
          <a:ext cx="1350150" cy="1350150"/>
        </a:xfrm>
        <a:prstGeom prst="ellipse">
          <a:avLst/>
        </a:prstGeom>
        <a:solidFill>
          <a:schemeClr val="accent6">
            <a:shade val="50000"/>
            <a:hueOff val="82639"/>
            <a:satOff val="-6614"/>
            <a:lumOff val="1542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Investigar</a:t>
          </a:r>
          <a:endParaRPr lang="es-PA" sz="1500" kern="1200" dirty="0"/>
        </a:p>
      </dsp:txBody>
      <dsp:txXfrm>
        <a:off x="2990865" y="4387987"/>
        <a:ext cx="954700" cy="675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DA3FD-58A2-4BF0-93BA-406FEEA8E4C5}">
      <dsp:nvSpPr>
        <dsp:cNvPr id="0" name=""/>
        <dsp:cNvSpPr/>
      </dsp:nvSpPr>
      <dsp:spPr>
        <a:xfrm>
          <a:off x="4797" y="936104"/>
          <a:ext cx="1778991" cy="28083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Capacidad de pensar</a:t>
          </a:r>
          <a:endParaRPr lang="es-PA" sz="2300" kern="1200" dirty="0"/>
        </a:p>
      </dsp:txBody>
      <dsp:txXfrm>
        <a:off x="4797" y="936104"/>
        <a:ext cx="1778991" cy="842493"/>
      </dsp:txXfrm>
    </dsp:sp>
    <dsp:sp modelId="{A58544C6-1562-4E9A-ADB3-2F3A497F18BF}">
      <dsp:nvSpPr>
        <dsp:cNvPr id="0" name=""/>
        <dsp:cNvSpPr/>
      </dsp:nvSpPr>
      <dsp:spPr>
        <a:xfrm>
          <a:off x="6063" y="2232249"/>
          <a:ext cx="1776459" cy="94087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kern="1200" dirty="0" smtClean="0"/>
            <a:t>ideas</a:t>
          </a:r>
          <a:endParaRPr lang="es-PA" sz="2100" kern="1200" dirty="0"/>
        </a:p>
      </dsp:txBody>
      <dsp:txXfrm>
        <a:off x="33620" y="2259806"/>
        <a:ext cx="1721345" cy="885759"/>
      </dsp:txXfrm>
    </dsp:sp>
    <dsp:sp modelId="{DF0E7200-473A-4F63-82BB-BCF7B196B766}">
      <dsp:nvSpPr>
        <dsp:cNvPr id="0" name=""/>
        <dsp:cNvSpPr/>
      </dsp:nvSpPr>
      <dsp:spPr>
        <a:xfrm>
          <a:off x="1950331" y="864094"/>
          <a:ext cx="1892307" cy="29523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Buscar información</a:t>
          </a:r>
          <a:endParaRPr lang="es-PA" sz="2300" kern="1200" dirty="0"/>
        </a:p>
      </dsp:txBody>
      <dsp:txXfrm>
        <a:off x="1950331" y="864094"/>
        <a:ext cx="1892307" cy="885699"/>
      </dsp:txXfrm>
    </dsp:sp>
    <dsp:sp modelId="{54E65C85-7FEE-46B9-AD0D-25CB06D51CC8}">
      <dsp:nvSpPr>
        <dsp:cNvPr id="0" name=""/>
        <dsp:cNvSpPr/>
      </dsp:nvSpPr>
      <dsp:spPr>
        <a:xfrm>
          <a:off x="2008255" y="2232249"/>
          <a:ext cx="1776459" cy="94087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kern="1200" dirty="0" smtClean="0"/>
            <a:t>entusiasmo</a:t>
          </a:r>
          <a:endParaRPr lang="es-PA" sz="2100" kern="1200" dirty="0"/>
        </a:p>
      </dsp:txBody>
      <dsp:txXfrm>
        <a:off x="2035812" y="2259806"/>
        <a:ext cx="1721345" cy="885759"/>
      </dsp:txXfrm>
    </dsp:sp>
    <dsp:sp modelId="{9B157664-0A8A-4E8A-BDEA-13F477F05C45}">
      <dsp:nvSpPr>
        <dsp:cNvPr id="0" name=""/>
        <dsp:cNvSpPr/>
      </dsp:nvSpPr>
      <dsp:spPr>
        <a:xfrm>
          <a:off x="4009182" y="216029"/>
          <a:ext cx="2220574" cy="42484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Objetivo</a:t>
          </a:r>
          <a:endParaRPr lang="es-PA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400" kern="1200" dirty="0"/>
        </a:p>
      </dsp:txBody>
      <dsp:txXfrm>
        <a:off x="4009182" y="216029"/>
        <a:ext cx="2220574" cy="1274538"/>
      </dsp:txXfrm>
    </dsp:sp>
    <dsp:sp modelId="{00341BAC-CCE1-4357-9F37-B9A0967707C8}">
      <dsp:nvSpPr>
        <dsp:cNvPr id="0" name=""/>
        <dsp:cNvSpPr/>
      </dsp:nvSpPr>
      <dsp:spPr>
        <a:xfrm>
          <a:off x="4231239" y="1152128"/>
          <a:ext cx="1776459" cy="91953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kern="1200" dirty="0" smtClean="0"/>
            <a:t>entrada</a:t>
          </a:r>
          <a:endParaRPr lang="es-PA" sz="2100" kern="1200" dirty="0"/>
        </a:p>
      </dsp:txBody>
      <dsp:txXfrm>
        <a:off x="4258171" y="1179060"/>
        <a:ext cx="1722595" cy="865670"/>
      </dsp:txXfrm>
    </dsp:sp>
    <dsp:sp modelId="{33AF5072-ECCE-49CA-BD1F-131527B2D743}">
      <dsp:nvSpPr>
        <dsp:cNvPr id="0" name=""/>
        <dsp:cNvSpPr/>
      </dsp:nvSpPr>
      <dsp:spPr>
        <a:xfrm>
          <a:off x="4231239" y="2232247"/>
          <a:ext cx="1776459" cy="91953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sz="2100" kern="1200" dirty="0" smtClean="0"/>
            <a:t>procesamiento</a:t>
          </a:r>
          <a:endParaRPr lang="es-PA" sz="2100" kern="1200" dirty="0"/>
        </a:p>
      </dsp:txBody>
      <dsp:txXfrm>
        <a:off x="4258171" y="2259179"/>
        <a:ext cx="1722595" cy="865670"/>
      </dsp:txXfrm>
    </dsp:sp>
    <dsp:sp modelId="{64E6D54F-222B-4454-BCC5-4AE89EE76D07}">
      <dsp:nvSpPr>
        <dsp:cNvPr id="0" name=""/>
        <dsp:cNvSpPr/>
      </dsp:nvSpPr>
      <dsp:spPr>
        <a:xfrm>
          <a:off x="4231239" y="3312366"/>
          <a:ext cx="1776459" cy="91953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kern="1200" dirty="0" smtClean="0"/>
            <a:t>salida</a:t>
          </a:r>
          <a:endParaRPr lang="es-PA" sz="2100" kern="1200" dirty="0"/>
        </a:p>
      </dsp:txBody>
      <dsp:txXfrm>
        <a:off x="4258171" y="3339298"/>
        <a:ext cx="1722595" cy="865670"/>
      </dsp:txXfrm>
    </dsp:sp>
    <dsp:sp modelId="{5FB84F33-4CC6-487F-97B3-E7C268B17EDD}">
      <dsp:nvSpPr>
        <dsp:cNvPr id="0" name=""/>
        <dsp:cNvSpPr/>
      </dsp:nvSpPr>
      <dsp:spPr>
        <a:xfrm>
          <a:off x="6336699" y="792084"/>
          <a:ext cx="1807814" cy="3096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Proceso creativo</a:t>
          </a:r>
          <a:endParaRPr lang="es-PA" sz="2300" kern="1200" dirty="0"/>
        </a:p>
      </dsp:txBody>
      <dsp:txXfrm>
        <a:off x="6336699" y="792084"/>
        <a:ext cx="1807814" cy="928905"/>
      </dsp:txXfrm>
    </dsp:sp>
    <dsp:sp modelId="{5566009B-5D61-4B53-A552-A7C980EC25EA}">
      <dsp:nvSpPr>
        <dsp:cNvPr id="0" name=""/>
        <dsp:cNvSpPr/>
      </dsp:nvSpPr>
      <dsp:spPr>
        <a:xfrm>
          <a:off x="6411977" y="1944201"/>
          <a:ext cx="1776459" cy="134659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kern="1200" dirty="0" smtClean="0"/>
            <a:t>Crear propuestas</a:t>
          </a:r>
          <a:endParaRPr lang="es-PA" sz="2100" kern="1200" dirty="0"/>
        </a:p>
      </dsp:txBody>
      <dsp:txXfrm>
        <a:off x="6451418" y="1983642"/>
        <a:ext cx="1697577" cy="1267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625B0-84FB-4C22-AE5E-60B1C15F927F}">
      <dsp:nvSpPr>
        <dsp:cNvPr id="0" name=""/>
        <dsp:cNvSpPr/>
      </dsp:nvSpPr>
      <dsp:spPr>
        <a:xfrm>
          <a:off x="1512171" y="2006374"/>
          <a:ext cx="2604365" cy="603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La Creación</a:t>
          </a:r>
          <a:endParaRPr lang="es-PA" sz="1900" kern="1200" dirty="0"/>
        </a:p>
      </dsp:txBody>
      <dsp:txXfrm>
        <a:off x="1928869" y="2006374"/>
        <a:ext cx="2187667" cy="603351"/>
      </dsp:txXfrm>
    </dsp:sp>
    <dsp:sp modelId="{D824C569-139E-4578-BC99-A0D431F2068C}">
      <dsp:nvSpPr>
        <dsp:cNvPr id="0" name=""/>
        <dsp:cNvSpPr/>
      </dsp:nvSpPr>
      <dsp:spPr>
        <a:xfrm>
          <a:off x="1512171" y="2609725"/>
          <a:ext cx="2604365" cy="603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Emisor y receptor</a:t>
          </a:r>
          <a:endParaRPr lang="es-PA" sz="1900" kern="1200" dirty="0"/>
        </a:p>
      </dsp:txBody>
      <dsp:txXfrm>
        <a:off x="1928869" y="2609725"/>
        <a:ext cx="2187667" cy="603351"/>
      </dsp:txXfrm>
    </dsp:sp>
    <dsp:sp modelId="{556DCB10-D35D-4179-93D7-49B909BDC3B3}">
      <dsp:nvSpPr>
        <dsp:cNvPr id="0" name=""/>
        <dsp:cNvSpPr/>
      </dsp:nvSpPr>
      <dsp:spPr>
        <a:xfrm>
          <a:off x="1512171" y="3213076"/>
          <a:ext cx="2604365" cy="603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Adquieren control</a:t>
          </a:r>
          <a:endParaRPr lang="es-PA" sz="1900" kern="1200" dirty="0"/>
        </a:p>
      </dsp:txBody>
      <dsp:txXfrm>
        <a:off x="1928869" y="3213076"/>
        <a:ext cx="2187667" cy="603351"/>
      </dsp:txXfrm>
    </dsp:sp>
    <dsp:sp modelId="{FE17E5B2-D810-47CD-A615-6702D83EBEE2}">
      <dsp:nvSpPr>
        <dsp:cNvPr id="0" name=""/>
        <dsp:cNvSpPr/>
      </dsp:nvSpPr>
      <dsp:spPr>
        <a:xfrm>
          <a:off x="1512171" y="3816427"/>
          <a:ext cx="2604365" cy="603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dialogo</a:t>
          </a:r>
          <a:endParaRPr lang="es-PA" sz="1900" kern="1200" dirty="0"/>
        </a:p>
      </dsp:txBody>
      <dsp:txXfrm>
        <a:off x="1928869" y="3816427"/>
        <a:ext cx="2187667" cy="603351"/>
      </dsp:txXfrm>
    </dsp:sp>
    <dsp:sp modelId="{12C7562C-FFEF-4D7A-979F-7CEC7C4A7412}">
      <dsp:nvSpPr>
        <dsp:cNvPr id="0" name=""/>
        <dsp:cNvSpPr/>
      </dsp:nvSpPr>
      <dsp:spPr>
        <a:xfrm>
          <a:off x="1923626" y="621106"/>
          <a:ext cx="1833525" cy="1560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Asumir la responsabilidad</a:t>
          </a:r>
          <a:endParaRPr lang="es-PA" sz="1600" kern="1200" dirty="0"/>
        </a:p>
      </dsp:txBody>
      <dsp:txXfrm>
        <a:off x="2192140" y="849707"/>
        <a:ext cx="1296497" cy="1103785"/>
      </dsp:txXfrm>
    </dsp:sp>
    <dsp:sp modelId="{F8B4AE53-9641-42AC-8214-B826B388CF5B}">
      <dsp:nvSpPr>
        <dsp:cNvPr id="0" name=""/>
        <dsp:cNvSpPr/>
      </dsp:nvSpPr>
      <dsp:spPr>
        <a:xfrm>
          <a:off x="4756766" y="1879982"/>
          <a:ext cx="2032909" cy="7505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Datos adecuados</a:t>
          </a:r>
          <a:endParaRPr lang="es-PA" sz="1600" kern="1200" dirty="0"/>
        </a:p>
      </dsp:txBody>
      <dsp:txXfrm>
        <a:off x="5082032" y="1879982"/>
        <a:ext cx="1707644" cy="750571"/>
      </dsp:txXfrm>
    </dsp:sp>
    <dsp:sp modelId="{AE10DF59-946E-48E2-ABFD-BF3589C27EFF}">
      <dsp:nvSpPr>
        <dsp:cNvPr id="0" name=""/>
        <dsp:cNvSpPr/>
      </dsp:nvSpPr>
      <dsp:spPr>
        <a:xfrm>
          <a:off x="4752535" y="2630553"/>
          <a:ext cx="2041371" cy="5377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información</a:t>
          </a:r>
          <a:endParaRPr lang="es-PA" sz="1900" kern="1200" dirty="0"/>
        </a:p>
      </dsp:txBody>
      <dsp:txXfrm>
        <a:off x="5079154" y="2630553"/>
        <a:ext cx="1714752" cy="537792"/>
      </dsp:txXfrm>
    </dsp:sp>
    <dsp:sp modelId="{9617C8AF-D7CB-4DC6-98F7-2332F1869168}">
      <dsp:nvSpPr>
        <dsp:cNvPr id="0" name=""/>
        <dsp:cNvSpPr/>
      </dsp:nvSpPr>
      <dsp:spPr>
        <a:xfrm>
          <a:off x="4752535" y="3168345"/>
          <a:ext cx="2041371" cy="665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iniciativa</a:t>
          </a:r>
          <a:endParaRPr lang="es-PA" sz="1900" kern="1200" dirty="0"/>
        </a:p>
      </dsp:txBody>
      <dsp:txXfrm>
        <a:off x="5079154" y="3168345"/>
        <a:ext cx="1714752" cy="665887"/>
      </dsp:txXfrm>
    </dsp:sp>
    <dsp:sp modelId="{0C5D5865-AE42-4E6D-8637-E1EFBA50F720}">
      <dsp:nvSpPr>
        <dsp:cNvPr id="0" name=""/>
        <dsp:cNvSpPr/>
      </dsp:nvSpPr>
      <dsp:spPr>
        <a:xfrm>
          <a:off x="4752535" y="3834232"/>
          <a:ext cx="2041371" cy="6407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pensamientos</a:t>
          </a:r>
          <a:endParaRPr lang="es-PA" sz="1900" kern="1200" dirty="0"/>
        </a:p>
      </dsp:txBody>
      <dsp:txXfrm>
        <a:off x="5079154" y="3834232"/>
        <a:ext cx="1714752" cy="640785"/>
      </dsp:txXfrm>
    </dsp:sp>
    <dsp:sp modelId="{90E47302-4C8A-4C07-A4A4-9A542CFF4767}">
      <dsp:nvSpPr>
        <dsp:cNvPr id="0" name=""/>
        <dsp:cNvSpPr/>
      </dsp:nvSpPr>
      <dsp:spPr>
        <a:xfrm>
          <a:off x="4752544" y="619023"/>
          <a:ext cx="1880751" cy="142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Interactuar con el receptor</a:t>
          </a:r>
          <a:endParaRPr lang="es-PA" sz="1600" kern="1200" dirty="0"/>
        </a:p>
      </dsp:txBody>
      <dsp:txXfrm>
        <a:off x="5027974" y="827227"/>
        <a:ext cx="1329891" cy="1005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D4DA9-8D30-4AF7-B163-90547500516B}">
      <dsp:nvSpPr>
        <dsp:cNvPr id="0" name=""/>
        <dsp:cNvSpPr/>
      </dsp:nvSpPr>
      <dsp:spPr>
        <a:xfrm rot="5400000">
          <a:off x="-306683" y="1114127"/>
          <a:ext cx="1361077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D04A6-F658-4D54-9262-2486B94264FB}">
      <dsp:nvSpPr>
        <dsp:cNvPr id="0" name=""/>
        <dsp:cNvSpPr/>
      </dsp:nvSpPr>
      <dsp:spPr>
        <a:xfrm>
          <a:off x="3367" y="240975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Necesidades</a:t>
          </a:r>
          <a:endParaRPr lang="es-PA" sz="1900" kern="1200" dirty="0"/>
        </a:p>
      </dsp:txBody>
      <dsp:txXfrm>
        <a:off x="35489" y="273097"/>
        <a:ext cx="1763627" cy="1032478"/>
      </dsp:txXfrm>
    </dsp:sp>
    <dsp:sp modelId="{9C70A322-6D2F-466E-AF23-DB5FDDDB7C44}">
      <dsp:nvSpPr>
        <dsp:cNvPr id="0" name=""/>
        <dsp:cNvSpPr/>
      </dsp:nvSpPr>
      <dsp:spPr>
        <a:xfrm rot="5400000">
          <a:off x="-306683" y="2485030"/>
          <a:ext cx="1361077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77B25-F0FC-4773-BA02-EC27B65FC4F5}">
      <dsp:nvSpPr>
        <dsp:cNvPr id="0" name=""/>
        <dsp:cNvSpPr/>
      </dsp:nvSpPr>
      <dsp:spPr>
        <a:xfrm>
          <a:off x="3367" y="1611878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Reconocimiento</a:t>
          </a:r>
          <a:endParaRPr lang="es-PA" sz="1900" kern="1200" dirty="0"/>
        </a:p>
      </dsp:txBody>
      <dsp:txXfrm>
        <a:off x="35489" y="1644000"/>
        <a:ext cx="1763627" cy="1032478"/>
      </dsp:txXfrm>
    </dsp:sp>
    <dsp:sp modelId="{9C26A23A-99BB-4714-8951-5A4F356787C6}">
      <dsp:nvSpPr>
        <dsp:cNvPr id="0" name=""/>
        <dsp:cNvSpPr/>
      </dsp:nvSpPr>
      <dsp:spPr>
        <a:xfrm>
          <a:off x="378768" y="3170482"/>
          <a:ext cx="2421242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40770-3EFE-4CA4-86AC-EBDABCB99891}">
      <dsp:nvSpPr>
        <dsp:cNvPr id="0" name=""/>
        <dsp:cNvSpPr/>
      </dsp:nvSpPr>
      <dsp:spPr>
        <a:xfrm>
          <a:off x="3367" y="2982781"/>
          <a:ext cx="1827871" cy="109672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Búsqueda</a:t>
          </a:r>
          <a:endParaRPr lang="es-PA" sz="1900" kern="1200" dirty="0"/>
        </a:p>
      </dsp:txBody>
      <dsp:txXfrm>
        <a:off x="35489" y="3014903"/>
        <a:ext cx="1763627" cy="1032478"/>
      </dsp:txXfrm>
    </dsp:sp>
    <dsp:sp modelId="{A9D52F3E-F9F4-4D85-986A-6A2CCAE60077}">
      <dsp:nvSpPr>
        <dsp:cNvPr id="0" name=""/>
        <dsp:cNvSpPr/>
      </dsp:nvSpPr>
      <dsp:spPr>
        <a:xfrm rot="16200000">
          <a:off x="2124385" y="2485030"/>
          <a:ext cx="1361077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B6E27-92D0-4D52-A19E-989CEA228476}">
      <dsp:nvSpPr>
        <dsp:cNvPr id="0" name=""/>
        <dsp:cNvSpPr/>
      </dsp:nvSpPr>
      <dsp:spPr>
        <a:xfrm>
          <a:off x="2434436" y="2982781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Evaluación</a:t>
          </a:r>
          <a:endParaRPr lang="es-PA" sz="1900" kern="1200" dirty="0"/>
        </a:p>
      </dsp:txBody>
      <dsp:txXfrm>
        <a:off x="2466558" y="3014903"/>
        <a:ext cx="1763627" cy="1032478"/>
      </dsp:txXfrm>
    </dsp:sp>
    <dsp:sp modelId="{4578F775-AEAB-4353-B9E8-A0084B066310}">
      <dsp:nvSpPr>
        <dsp:cNvPr id="0" name=""/>
        <dsp:cNvSpPr/>
      </dsp:nvSpPr>
      <dsp:spPr>
        <a:xfrm rot="16200000">
          <a:off x="2124385" y="1114127"/>
          <a:ext cx="1361077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5867C-658C-459D-A07C-8D8D233E2416}">
      <dsp:nvSpPr>
        <dsp:cNvPr id="0" name=""/>
        <dsp:cNvSpPr/>
      </dsp:nvSpPr>
      <dsp:spPr>
        <a:xfrm>
          <a:off x="2434436" y="1611878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Decisión</a:t>
          </a:r>
          <a:endParaRPr lang="es-PA" sz="1900" kern="1200" dirty="0"/>
        </a:p>
      </dsp:txBody>
      <dsp:txXfrm>
        <a:off x="2466558" y="1644000"/>
        <a:ext cx="1763627" cy="1032478"/>
      </dsp:txXfrm>
    </dsp:sp>
    <dsp:sp modelId="{292ED417-56AD-4035-9618-A9BD1681E4C2}">
      <dsp:nvSpPr>
        <dsp:cNvPr id="0" name=""/>
        <dsp:cNvSpPr/>
      </dsp:nvSpPr>
      <dsp:spPr>
        <a:xfrm>
          <a:off x="2809836" y="428675"/>
          <a:ext cx="2421242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E9B0F-6B77-4AAF-804B-6090F418588F}">
      <dsp:nvSpPr>
        <dsp:cNvPr id="0" name=""/>
        <dsp:cNvSpPr/>
      </dsp:nvSpPr>
      <dsp:spPr>
        <a:xfrm>
          <a:off x="2434436" y="240975"/>
          <a:ext cx="1827871" cy="109672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Motivación</a:t>
          </a:r>
          <a:endParaRPr lang="es-PA" sz="1900" kern="1200" dirty="0"/>
        </a:p>
      </dsp:txBody>
      <dsp:txXfrm>
        <a:off x="2466558" y="273097"/>
        <a:ext cx="1763627" cy="1032478"/>
      </dsp:txXfrm>
    </dsp:sp>
    <dsp:sp modelId="{0C036330-2BB7-475F-95C2-CE6EF7341112}">
      <dsp:nvSpPr>
        <dsp:cNvPr id="0" name=""/>
        <dsp:cNvSpPr/>
      </dsp:nvSpPr>
      <dsp:spPr>
        <a:xfrm rot="5400000">
          <a:off x="4555453" y="1114127"/>
          <a:ext cx="1361077" cy="1645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D1FE6-2987-4FC9-BBDB-894084F0C075}">
      <dsp:nvSpPr>
        <dsp:cNvPr id="0" name=""/>
        <dsp:cNvSpPr/>
      </dsp:nvSpPr>
      <dsp:spPr>
        <a:xfrm>
          <a:off x="4865504" y="240975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>
              <a:solidFill>
                <a:schemeClr val="tx1"/>
              </a:solidFill>
            </a:rPr>
            <a:t>Estimular</a:t>
          </a:r>
          <a:endParaRPr lang="es-PA" sz="1900" kern="1200" dirty="0">
            <a:solidFill>
              <a:schemeClr val="tx1"/>
            </a:solidFill>
          </a:endParaRPr>
        </a:p>
      </dsp:txBody>
      <dsp:txXfrm>
        <a:off x="4897626" y="273097"/>
        <a:ext cx="1763627" cy="1032478"/>
      </dsp:txXfrm>
    </dsp:sp>
    <dsp:sp modelId="{E52CE819-2D18-44AC-90C8-6E58BA0B1D85}">
      <dsp:nvSpPr>
        <dsp:cNvPr id="0" name=""/>
        <dsp:cNvSpPr/>
      </dsp:nvSpPr>
      <dsp:spPr>
        <a:xfrm>
          <a:off x="4865504" y="1611878"/>
          <a:ext cx="1827871" cy="10967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>
              <a:solidFill>
                <a:schemeClr val="tx1"/>
              </a:solidFill>
            </a:rPr>
            <a:t>Ánimo de compra</a:t>
          </a:r>
          <a:endParaRPr lang="es-PA" sz="1900" kern="1200" dirty="0">
            <a:solidFill>
              <a:schemeClr val="tx1"/>
            </a:solidFill>
          </a:endParaRPr>
        </a:p>
      </dsp:txBody>
      <dsp:txXfrm>
        <a:off x="4897626" y="1644000"/>
        <a:ext cx="1763627" cy="10324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53DF-8BB7-41EB-8F3E-52C42E670047}">
      <dsp:nvSpPr>
        <dsp:cNvPr id="0" name=""/>
        <dsp:cNvSpPr/>
      </dsp:nvSpPr>
      <dsp:spPr>
        <a:xfrm>
          <a:off x="3273269" y="286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Pensamiento</a:t>
          </a:r>
          <a:endParaRPr lang="es-PA" sz="1600" kern="1200" dirty="0"/>
        </a:p>
      </dsp:txBody>
      <dsp:txXfrm>
        <a:off x="3291286" y="18303"/>
        <a:ext cx="1194290" cy="579128"/>
      </dsp:txXfrm>
    </dsp:sp>
    <dsp:sp modelId="{A3306E1C-AE6F-44AE-9BAB-3FD054DA795E}">
      <dsp:nvSpPr>
        <dsp:cNvPr id="0" name=""/>
        <dsp:cNvSpPr/>
      </dsp:nvSpPr>
      <dsp:spPr>
        <a:xfrm rot="2018370">
          <a:off x="5076204" y="434928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>
        <a:off x="5186672" y="508573"/>
        <a:ext cx="391868" cy="220936"/>
      </dsp:txXfrm>
    </dsp:sp>
    <dsp:sp modelId="{97BBAAF5-E32B-4D8F-8B21-160BAFA6E7F8}">
      <dsp:nvSpPr>
        <dsp:cNvPr id="0" name=""/>
        <dsp:cNvSpPr/>
      </dsp:nvSpPr>
      <dsp:spPr>
        <a:xfrm>
          <a:off x="5112561" y="1224137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Interactuar</a:t>
          </a:r>
          <a:endParaRPr lang="es-PA" sz="1600" kern="1200" dirty="0"/>
        </a:p>
      </dsp:txBody>
      <dsp:txXfrm>
        <a:off x="5130578" y="1242154"/>
        <a:ext cx="1194290" cy="579128"/>
      </dsp:txXfrm>
    </dsp:sp>
    <dsp:sp modelId="{8C6FD576-1EEA-41DC-B73A-18B49392E80A}">
      <dsp:nvSpPr>
        <dsp:cNvPr id="0" name=""/>
        <dsp:cNvSpPr/>
      </dsp:nvSpPr>
      <dsp:spPr>
        <a:xfrm rot="5549094">
          <a:off x="5381727" y="2259974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 rot="10800000">
        <a:off x="5492195" y="2333619"/>
        <a:ext cx="391868" cy="220936"/>
      </dsp:txXfrm>
    </dsp:sp>
    <dsp:sp modelId="{EB9E46D0-469E-4680-B1F2-50398DFD6F01}">
      <dsp:nvSpPr>
        <dsp:cNvPr id="0" name=""/>
        <dsp:cNvSpPr/>
      </dsp:nvSpPr>
      <dsp:spPr>
        <a:xfrm>
          <a:off x="5033373" y="3048875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Decisión</a:t>
          </a:r>
          <a:endParaRPr lang="es-PA" sz="1600" kern="1200" dirty="0"/>
        </a:p>
      </dsp:txBody>
      <dsp:txXfrm>
        <a:off x="5051390" y="3066892"/>
        <a:ext cx="1194290" cy="579128"/>
      </dsp:txXfrm>
    </dsp:sp>
    <dsp:sp modelId="{C6F2721F-790C-4E91-BC59-26049F7912BF}">
      <dsp:nvSpPr>
        <dsp:cNvPr id="0" name=""/>
        <dsp:cNvSpPr/>
      </dsp:nvSpPr>
      <dsp:spPr>
        <a:xfrm rot="9075166">
          <a:off x="5058735" y="4007865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 rot="10800000">
        <a:off x="5169203" y="4081510"/>
        <a:ext cx="391868" cy="220936"/>
      </dsp:txXfrm>
    </dsp:sp>
    <dsp:sp modelId="{65371082-48D3-4440-83E1-D95B0CD594B1}">
      <dsp:nvSpPr>
        <dsp:cNvPr id="0" name=""/>
        <dsp:cNvSpPr/>
      </dsp:nvSpPr>
      <dsp:spPr>
        <a:xfrm>
          <a:off x="3240357" y="4032444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Capacitación</a:t>
          </a:r>
          <a:endParaRPr lang="es-PA" sz="1600" kern="1200" dirty="0"/>
        </a:p>
      </dsp:txBody>
      <dsp:txXfrm>
        <a:off x="3258374" y="4050461"/>
        <a:ext cx="1194290" cy="579128"/>
      </dsp:txXfrm>
    </dsp:sp>
    <dsp:sp modelId="{2BD67AA8-7D86-45D7-B89E-12465712F815}">
      <dsp:nvSpPr>
        <dsp:cNvPr id="0" name=""/>
        <dsp:cNvSpPr/>
      </dsp:nvSpPr>
      <dsp:spPr>
        <a:xfrm rot="12821407">
          <a:off x="2090329" y="3803825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 rot="10800000">
        <a:off x="2200797" y="3877470"/>
        <a:ext cx="391868" cy="220936"/>
      </dsp:txXfrm>
    </dsp:sp>
    <dsp:sp modelId="{E1DA63D1-1742-41B0-BAD0-1FF76CF55934}">
      <dsp:nvSpPr>
        <dsp:cNvPr id="0" name=""/>
        <dsp:cNvSpPr/>
      </dsp:nvSpPr>
      <dsp:spPr>
        <a:xfrm>
          <a:off x="1512174" y="2880320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Referencias</a:t>
          </a:r>
          <a:endParaRPr lang="es-PA" sz="1600" kern="1200" dirty="0"/>
        </a:p>
      </dsp:txBody>
      <dsp:txXfrm>
        <a:off x="1530191" y="2898337"/>
        <a:ext cx="1194290" cy="579128"/>
      </dsp:txXfrm>
    </dsp:sp>
    <dsp:sp modelId="{AF811607-1618-4F0D-AD18-967D6D322A76}">
      <dsp:nvSpPr>
        <dsp:cNvPr id="0" name=""/>
        <dsp:cNvSpPr/>
      </dsp:nvSpPr>
      <dsp:spPr>
        <a:xfrm rot="16200005">
          <a:off x="1820935" y="2139695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>
        <a:off x="1931403" y="2213340"/>
        <a:ext cx="391868" cy="220936"/>
      </dsp:txXfrm>
    </dsp:sp>
    <dsp:sp modelId="{7E877B0A-39E0-44DC-907C-488F80C89714}">
      <dsp:nvSpPr>
        <dsp:cNvPr id="0" name=""/>
        <dsp:cNvSpPr/>
      </dsp:nvSpPr>
      <dsp:spPr>
        <a:xfrm>
          <a:off x="1512176" y="1152134"/>
          <a:ext cx="1230324" cy="61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Evaluación</a:t>
          </a:r>
          <a:endParaRPr lang="es-PA" sz="1600" kern="1200" dirty="0"/>
        </a:p>
      </dsp:txBody>
      <dsp:txXfrm>
        <a:off x="1530193" y="1170151"/>
        <a:ext cx="1194290" cy="579128"/>
      </dsp:txXfrm>
    </dsp:sp>
    <dsp:sp modelId="{68384777-BCF8-40CE-B934-094E45C2F781}">
      <dsp:nvSpPr>
        <dsp:cNvPr id="0" name=""/>
        <dsp:cNvSpPr/>
      </dsp:nvSpPr>
      <dsp:spPr>
        <a:xfrm rot="19608792">
          <a:off x="2313394" y="433613"/>
          <a:ext cx="612804" cy="36822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300" kern="1200"/>
        </a:p>
      </dsp:txBody>
      <dsp:txXfrm>
        <a:off x="2423862" y="507258"/>
        <a:ext cx="391868" cy="2209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EA5C7-F8CC-4948-8D55-0890499B67A0}">
      <dsp:nvSpPr>
        <dsp:cNvPr id="0" name=""/>
        <dsp:cNvSpPr/>
      </dsp:nvSpPr>
      <dsp:spPr>
        <a:xfrm>
          <a:off x="769415" y="2468"/>
          <a:ext cx="1653184" cy="91843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conscientes</a:t>
          </a:r>
          <a:endParaRPr lang="es-PA" sz="2300" kern="1200" dirty="0"/>
        </a:p>
      </dsp:txBody>
      <dsp:txXfrm>
        <a:off x="796315" y="29368"/>
        <a:ext cx="1599384" cy="864636"/>
      </dsp:txXfrm>
    </dsp:sp>
    <dsp:sp modelId="{5C87B934-C865-488F-A37A-EFD95C50385E}">
      <dsp:nvSpPr>
        <dsp:cNvPr id="0" name=""/>
        <dsp:cNvSpPr/>
      </dsp:nvSpPr>
      <dsp:spPr>
        <a:xfrm rot="5400000">
          <a:off x="1354250" y="979946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02468" y="1014387"/>
        <a:ext cx="247978" cy="241089"/>
      </dsp:txXfrm>
    </dsp:sp>
    <dsp:sp modelId="{613E609E-42E5-4BE5-95FB-4F608360D634}">
      <dsp:nvSpPr>
        <dsp:cNvPr id="0" name=""/>
        <dsp:cNvSpPr/>
      </dsp:nvSpPr>
      <dsp:spPr>
        <a:xfrm>
          <a:off x="769415" y="1380122"/>
          <a:ext cx="1653184" cy="91843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hablen</a:t>
          </a:r>
          <a:endParaRPr lang="es-PA" sz="2300" kern="1200" dirty="0"/>
        </a:p>
      </dsp:txBody>
      <dsp:txXfrm>
        <a:off x="796315" y="1407022"/>
        <a:ext cx="1599384" cy="864636"/>
      </dsp:txXfrm>
    </dsp:sp>
    <dsp:sp modelId="{BD2971F7-343A-49B5-8266-AE50EA3BEBD0}">
      <dsp:nvSpPr>
        <dsp:cNvPr id="0" name=""/>
        <dsp:cNvSpPr/>
      </dsp:nvSpPr>
      <dsp:spPr>
        <a:xfrm rot="5400000">
          <a:off x="1354250" y="2357600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02468" y="2392041"/>
        <a:ext cx="247978" cy="241089"/>
      </dsp:txXfrm>
    </dsp:sp>
    <dsp:sp modelId="{494F8877-748C-45C5-9886-5B7A1EB6F17C}">
      <dsp:nvSpPr>
        <dsp:cNvPr id="0" name=""/>
        <dsp:cNvSpPr/>
      </dsp:nvSpPr>
      <dsp:spPr>
        <a:xfrm>
          <a:off x="769415" y="2757777"/>
          <a:ext cx="1653184" cy="91843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>
              <a:solidFill>
                <a:schemeClr val="tx1"/>
              </a:solidFill>
            </a:rPr>
            <a:t>discuten</a:t>
          </a:r>
          <a:endParaRPr lang="es-PA" sz="2300" kern="1200" dirty="0">
            <a:solidFill>
              <a:schemeClr val="tx1"/>
            </a:solidFill>
          </a:endParaRPr>
        </a:p>
      </dsp:txBody>
      <dsp:txXfrm>
        <a:off x="796315" y="2784677"/>
        <a:ext cx="1599384" cy="864636"/>
      </dsp:txXfrm>
    </dsp:sp>
    <dsp:sp modelId="{1B00582D-DDD1-4ECA-A0A5-455D5D8D648C}">
      <dsp:nvSpPr>
        <dsp:cNvPr id="0" name=""/>
        <dsp:cNvSpPr/>
      </dsp:nvSpPr>
      <dsp:spPr>
        <a:xfrm rot="5400000">
          <a:off x="1423801" y="3699173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72019" y="3733614"/>
        <a:ext cx="247978" cy="241089"/>
      </dsp:txXfrm>
    </dsp:sp>
    <dsp:sp modelId="{CF9F8C07-7547-42DF-A79D-B3120D4B6ECD}">
      <dsp:nvSpPr>
        <dsp:cNvPr id="0" name=""/>
        <dsp:cNvSpPr/>
      </dsp:nvSpPr>
      <dsp:spPr>
        <a:xfrm>
          <a:off x="769415" y="4135431"/>
          <a:ext cx="1653184" cy="91843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>
              <a:solidFill>
                <a:schemeClr val="tx1"/>
              </a:solidFill>
            </a:rPr>
            <a:t>Mejora la calidad</a:t>
          </a:r>
          <a:endParaRPr lang="es-PA" sz="2300" kern="1200" dirty="0">
            <a:solidFill>
              <a:schemeClr val="tx1"/>
            </a:solidFill>
          </a:endParaRPr>
        </a:p>
      </dsp:txBody>
      <dsp:txXfrm>
        <a:off x="796315" y="4162331"/>
        <a:ext cx="1599384" cy="864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EA5C7-F8CC-4948-8D55-0890499B67A0}">
      <dsp:nvSpPr>
        <dsp:cNvPr id="0" name=""/>
        <dsp:cNvSpPr/>
      </dsp:nvSpPr>
      <dsp:spPr>
        <a:xfrm>
          <a:off x="769415" y="2468"/>
          <a:ext cx="1653184" cy="91843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básicas</a:t>
          </a:r>
          <a:endParaRPr lang="es-PA" sz="2400" kern="1200" dirty="0"/>
        </a:p>
      </dsp:txBody>
      <dsp:txXfrm>
        <a:off x="796315" y="29368"/>
        <a:ext cx="1599384" cy="864636"/>
      </dsp:txXfrm>
    </dsp:sp>
    <dsp:sp modelId="{5C87B934-C865-488F-A37A-EFD95C50385E}">
      <dsp:nvSpPr>
        <dsp:cNvPr id="0" name=""/>
        <dsp:cNvSpPr/>
      </dsp:nvSpPr>
      <dsp:spPr>
        <a:xfrm rot="5400000">
          <a:off x="1423801" y="943865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72019" y="978306"/>
        <a:ext cx="247978" cy="241089"/>
      </dsp:txXfrm>
    </dsp:sp>
    <dsp:sp modelId="{613E609E-42E5-4BE5-95FB-4F608360D634}">
      <dsp:nvSpPr>
        <dsp:cNvPr id="0" name=""/>
        <dsp:cNvSpPr/>
      </dsp:nvSpPr>
      <dsp:spPr>
        <a:xfrm>
          <a:off x="769415" y="1380122"/>
          <a:ext cx="1653184" cy="91843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>
              <a:solidFill>
                <a:schemeClr val="tx1"/>
              </a:solidFill>
            </a:rPr>
            <a:t>No cambian</a:t>
          </a:r>
          <a:endParaRPr lang="es-PA" sz="2400" kern="1200" dirty="0">
            <a:solidFill>
              <a:schemeClr val="tx1"/>
            </a:solidFill>
          </a:endParaRPr>
        </a:p>
      </dsp:txBody>
      <dsp:txXfrm>
        <a:off x="796315" y="1407022"/>
        <a:ext cx="1599384" cy="864636"/>
      </dsp:txXfrm>
    </dsp:sp>
    <dsp:sp modelId="{BD2971F7-343A-49B5-8266-AE50EA3BEBD0}">
      <dsp:nvSpPr>
        <dsp:cNvPr id="0" name=""/>
        <dsp:cNvSpPr/>
      </dsp:nvSpPr>
      <dsp:spPr>
        <a:xfrm rot="5400000">
          <a:off x="1423801" y="2321519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72019" y="2355960"/>
        <a:ext cx="247978" cy="241089"/>
      </dsp:txXfrm>
    </dsp:sp>
    <dsp:sp modelId="{CF9F8C07-7547-42DF-A79D-B3120D4B6ECD}">
      <dsp:nvSpPr>
        <dsp:cNvPr id="0" name=""/>
        <dsp:cNvSpPr/>
      </dsp:nvSpPr>
      <dsp:spPr>
        <a:xfrm>
          <a:off x="769415" y="2757777"/>
          <a:ext cx="1653184" cy="9184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>
              <a:solidFill>
                <a:schemeClr val="tx1"/>
              </a:solidFill>
            </a:rPr>
            <a:t>Discuten</a:t>
          </a:r>
          <a:endParaRPr lang="es-PA" sz="2400" kern="1200" dirty="0">
            <a:solidFill>
              <a:schemeClr val="tx1"/>
            </a:solidFill>
          </a:endParaRPr>
        </a:p>
      </dsp:txBody>
      <dsp:txXfrm>
        <a:off x="796315" y="2784677"/>
        <a:ext cx="1599384" cy="864636"/>
      </dsp:txXfrm>
    </dsp:sp>
    <dsp:sp modelId="{66F44C6F-EBBC-4BEE-9B43-132B2DBB9274}">
      <dsp:nvSpPr>
        <dsp:cNvPr id="0" name=""/>
        <dsp:cNvSpPr/>
      </dsp:nvSpPr>
      <dsp:spPr>
        <a:xfrm rot="5400000">
          <a:off x="1423801" y="3699173"/>
          <a:ext cx="344413" cy="41329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700" kern="1200"/>
        </a:p>
      </dsp:txBody>
      <dsp:txXfrm rot="-5400000">
        <a:off x="1472019" y="3733614"/>
        <a:ext cx="247978" cy="241089"/>
      </dsp:txXfrm>
    </dsp:sp>
    <dsp:sp modelId="{21BC7613-20BD-41DD-8641-2B15C5535657}">
      <dsp:nvSpPr>
        <dsp:cNvPr id="0" name=""/>
        <dsp:cNvSpPr/>
      </dsp:nvSpPr>
      <dsp:spPr>
        <a:xfrm>
          <a:off x="769415" y="4135431"/>
          <a:ext cx="1653184" cy="91843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>
              <a:solidFill>
                <a:schemeClr val="tx1"/>
              </a:solidFill>
            </a:rPr>
            <a:t>Son raíces</a:t>
          </a:r>
          <a:endParaRPr lang="es-PA" sz="2400" kern="1200" dirty="0">
            <a:solidFill>
              <a:schemeClr val="tx1"/>
            </a:solidFill>
          </a:endParaRPr>
        </a:p>
      </dsp:txBody>
      <dsp:txXfrm>
        <a:off x="796315" y="4162331"/>
        <a:ext cx="1599384" cy="8646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4C0D2-E783-4D54-8B66-E2ED809B7063}">
      <dsp:nvSpPr>
        <dsp:cNvPr id="0" name=""/>
        <dsp:cNvSpPr/>
      </dsp:nvSpPr>
      <dsp:spPr>
        <a:xfrm>
          <a:off x="896" y="468500"/>
          <a:ext cx="2098006" cy="10490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300" kern="1200" dirty="0" smtClean="0"/>
            <a:t>Influir</a:t>
          </a:r>
          <a:endParaRPr lang="es-PA" sz="3300" kern="1200" dirty="0"/>
        </a:p>
      </dsp:txBody>
      <dsp:txXfrm>
        <a:off x="31620" y="499224"/>
        <a:ext cx="2036558" cy="987555"/>
      </dsp:txXfrm>
    </dsp:sp>
    <dsp:sp modelId="{0F86ACE7-AA04-45F6-ABB9-8AE4301399AA}">
      <dsp:nvSpPr>
        <dsp:cNvPr id="0" name=""/>
        <dsp:cNvSpPr/>
      </dsp:nvSpPr>
      <dsp:spPr>
        <a:xfrm>
          <a:off x="210697" y="1517503"/>
          <a:ext cx="209800" cy="78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752"/>
              </a:lnTo>
              <a:lnTo>
                <a:pt x="209800" y="7867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69595-B45D-43C5-8C31-BBBFD46AA167}">
      <dsp:nvSpPr>
        <dsp:cNvPr id="0" name=""/>
        <dsp:cNvSpPr/>
      </dsp:nvSpPr>
      <dsp:spPr>
        <a:xfrm>
          <a:off x="420497" y="1779754"/>
          <a:ext cx="1678405" cy="1049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Describir</a:t>
          </a:r>
          <a:endParaRPr lang="es-PA" sz="3100" kern="1200" dirty="0"/>
        </a:p>
      </dsp:txBody>
      <dsp:txXfrm>
        <a:off x="451221" y="1810478"/>
        <a:ext cx="1616957" cy="987555"/>
      </dsp:txXfrm>
    </dsp:sp>
    <dsp:sp modelId="{C74AFC79-F7F9-4B5C-BDC1-FE3594B6C717}">
      <dsp:nvSpPr>
        <dsp:cNvPr id="0" name=""/>
        <dsp:cNvSpPr/>
      </dsp:nvSpPr>
      <dsp:spPr>
        <a:xfrm>
          <a:off x="210697" y="1517503"/>
          <a:ext cx="209800" cy="209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006"/>
              </a:lnTo>
              <a:lnTo>
                <a:pt x="209800" y="20980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E519C-A9FB-446D-9747-9C413A1AC12F}">
      <dsp:nvSpPr>
        <dsp:cNvPr id="0" name=""/>
        <dsp:cNvSpPr/>
      </dsp:nvSpPr>
      <dsp:spPr>
        <a:xfrm>
          <a:off x="420497" y="3091008"/>
          <a:ext cx="1678405" cy="1049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206610"/>
              <a:satOff val="-2163"/>
              <a:lumOff val="-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Ganancia</a:t>
          </a:r>
          <a:endParaRPr lang="es-PA" sz="3100" kern="1200" dirty="0"/>
        </a:p>
      </dsp:txBody>
      <dsp:txXfrm>
        <a:off x="451221" y="3121732"/>
        <a:ext cx="1616957" cy="987555"/>
      </dsp:txXfrm>
    </dsp:sp>
    <dsp:sp modelId="{E5609A84-8E47-454A-A7E3-58437045E549}">
      <dsp:nvSpPr>
        <dsp:cNvPr id="0" name=""/>
        <dsp:cNvSpPr/>
      </dsp:nvSpPr>
      <dsp:spPr>
        <a:xfrm>
          <a:off x="2623404" y="468500"/>
          <a:ext cx="2098006" cy="1049003"/>
        </a:xfrm>
        <a:prstGeom prst="roundRect">
          <a:avLst>
            <a:gd name="adj" fmla="val 1000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300" kern="1200" dirty="0" smtClean="0"/>
            <a:t>Propuestas</a:t>
          </a:r>
          <a:endParaRPr lang="es-PA" sz="3300" kern="1200" dirty="0"/>
        </a:p>
      </dsp:txBody>
      <dsp:txXfrm>
        <a:off x="2654128" y="499224"/>
        <a:ext cx="2036558" cy="987555"/>
      </dsp:txXfrm>
    </dsp:sp>
    <dsp:sp modelId="{BF1DC13F-17B0-4ECE-B8C3-4219C0D29F51}">
      <dsp:nvSpPr>
        <dsp:cNvPr id="0" name=""/>
        <dsp:cNvSpPr/>
      </dsp:nvSpPr>
      <dsp:spPr>
        <a:xfrm>
          <a:off x="2833205" y="1517503"/>
          <a:ext cx="209800" cy="78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752"/>
              </a:lnTo>
              <a:lnTo>
                <a:pt x="209800" y="7867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2BCA1-3C46-4086-AC12-A5EDBA23FF55}">
      <dsp:nvSpPr>
        <dsp:cNvPr id="0" name=""/>
        <dsp:cNvSpPr/>
      </dsp:nvSpPr>
      <dsp:spPr>
        <a:xfrm>
          <a:off x="3043006" y="1779754"/>
          <a:ext cx="1678405" cy="1049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8413220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Decisión</a:t>
          </a:r>
          <a:endParaRPr lang="es-PA" sz="3100" kern="1200" dirty="0"/>
        </a:p>
      </dsp:txBody>
      <dsp:txXfrm>
        <a:off x="3073730" y="1810478"/>
        <a:ext cx="1616957" cy="987555"/>
      </dsp:txXfrm>
    </dsp:sp>
    <dsp:sp modelId="{765D22EB-342D-463D-BB40-5BBB315A0028}">
      <dsp:nvSpPr>
        <dsp:cNvPr id="0" name=""/>
        <dsp:cNvSpPr/>
      </dsp:nvSpPr>
      <dsp:spPr>
        <a:xfrm>
          <a:off x="5245912" y="468500"/>
          <a:ext cx="2098006" cy="1049003"/>
        </a:xfrm>
        <a:prstGeom prst="roundRect">
          <a:avLst>
            <a:gd name="adj" fmla="val 1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300" kern="1200" dirty="0" smtClean="0"/>
            <a:t>Costos</a:t>
          </a:r>
          <a:endParaRPr lang="es-PA" sz="3300" kern="1200" dirty="0"/>
        </a:p>
      </dsp:txBody>
      <dsp:txXfrm>
        <a:off x="5276636" y="499224"/>
        <a:ext cx="2036558" cy="987555"/>
      </dsp:txXfrm>
    </dsp:sp>
    <dsp:sp modelId="{76959B13-4B45-496A-BBAF-A11CC261DFB4}">
      <dsp:nvSpPr>
        <dsp:cNvPr id="0" name=""/>
        <dsp:cNvSpPr/>
      </dsp:nvSpPr>
      <dsp:spPr>
        <a:xfrm>
          <a:off x="5455713" y="1517503"/>
          <a:ext cx="209800" cy="78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752"/>
              </a:lnTo>
              <a:lnTo>
                <a:pt x="209800" y="7867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B1CBC-0AF7-438B-B022-4B7EE3B89649}">
      <dsp:nvSpPr>
        <dsp:cNvPr id="0" name=""/>
        <dsp:cNvSpPr/>
      </dsp:nvSpPr>
      <dsp:spPr>
        <a:xfrm>
          <a:off x="5665514" y="1779754"/>
          <a:ext cx="1678405" cy="1049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2619830"/>
              <a:satOff val="-6489"/>
              <a:lumOff val="-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ayudar</a:t>
          </a:r>
          <a:endParaRPr lang="es-PA" sz="3100" kern="1200" dirty="0"/>
        </a:p>
      </dsp:txBody>
      <dsp:txXfrm>
        <a:off x="5696238" y="1810478"/>
        <a:ext cx="1616957" cy="987555"/>
      </dsp:txXfrm>
    </dsp:sp>
    <dsp:sp modelId="{D5A445CB-050C-4FBA-BCE9-6E43D257E338}">
      <dsp:nvSpPr>
        <dsp:cNvPr id="0" name=""/>
        <dsp:cNvSpPr/>
      </dsp:nvSpPr>
      <dsp:spPr>
        <a:xfrm>
          <a:off x="5455713" y="1517503"/>
          <a:ext cx="209800" cy="209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006"/>
              </a:lnTo>
              <a:lnTo>
                <a:pt x="209800" y="20980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74830-D7B0-4F17-9EB7-FD1A61681670}">
      <dsp:nvSpPr>
        <dsp:cNvPr id="0" name=""/>
        <dsp:cNvSpPr/>
      </dsp:nvSpPr>
      <dsp:spPr>
        <a:xfrm>
          <a:off x="5665514" y="3091008"/>
          <a:ext cx="1678405" cy="1049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ventajas</a:t>
          </a:r>
          <a:endParaRPr lang="es-PA" sz="3100" kern="1200" dirty="0"/>
        </a:p>
      </dsp:txBody>
      <dsp:txXfrm>
        <a:off x="5696238" y="3121732"/>
        <a:ext cx="1616957" cy="9875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82F98-04E6-4865-9B88-8341B4EE89C2}">
      <dsp:nvSpPr>
        <dsp:cNvPr id="0" name=""/>
        <dsp:cNvSpPr/>
      </dsp:nvSpPr>
      <dsp:spPr>
        <a:xfrm>
          <a:off x="3545" y="1187835"/>
          <a:ext cx="1612123" cy="82080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Orientación</a:t>
          </a:r>
          <a:endParaRPr lang="es-PA" sz="1900" kern="1200" dirty="0"/>
        </a:p>
      </dsp:txBody>
      <dsp:txXfrm>
        <a:off x="3545" y="1187835"/>
        <a:ext cx="1612123" cy="547200"/>
      </dsp:txXfrm>
    </dsp:sp>
    <dsp:sp modelId="{451E3F49-DBFE-49E1-A8DF-63C486E028AF}">
      <dsp:nvSpPr>
        <dsp:cNvPr id="0" name=""/>
        <dsp:cNvSpPr/>
      </dsp:nvSpPr>
      <dsp:spPr>
        <a:xfrm>
          <a:off x="333739" y="1863873"/>
          <a:ext cx="1612123" cy="83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smtClean="0"/>
            <a:t>Aceptación</a:t>
          </a:r>
          <a:endParaRPr lang="es-PA" sz="1900" kern="1200" dirty="0"/>
        </a:p>
      </dsp:txBody>
      <dsp:txXfrm>
        <a:off x="358246" y="1888380"/>
        <a:ext cx="1563109" cy="787709"/>
      </dsp:txXfrm>
    </dsp:sp>
    <dsp:sp modelId="{1B6F044B-09A0-44CC-9E68-BC99725CFA90}">
      <dsp:nvSpPr>
        <dsp:cNvPr id="0" name=""/>
        <dsp:cNvSpPr/>
      </dsp:nvSpPr>
      <dsp:spPr>
        <a:xfrm rot="67335">
          <a:off x="1944184" y="1286092"/>
          <a:ext cx="518210" cy="4013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>
        <a:off x="1944196" y="1365187"/>
        <a:ext cx="397798" cy="240824"/>
      </dsp:txXfrm>
    </dsp:sp>
    <dsp:sp modelId="{6A53546C-5133-4B4E-A76C-2BF21FFF2FA1}">
      <dsp:nvSpPr>
        <dsp:cNvPr id="0" name=""/>
        <dsp:cNvSpPr/>
      </dsp:nvSpPr>
      <dsp:spPr>
        <a:xfrm>
          <a:off x="2593237" y="1238566"/>
          <a:ext cx="1612123" cy="8208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Propuestas</a:t>
          </a:r>
          <a:endParaRPr lang="es-PA" sz="1900" kern="1200" dirty="0"/>
        </a:p>
      </dsp:txBody>
      <dsp:txXfrm>
        <a:off x="2593237" y="1238566"/>
        <a:ext cx="1612123" cy="547200"/>
      </dsp:txXfrm>
    </dsp:sp>
    <dsp:sp modelId="{C1321619-7789-4A2B-BFF8-DF3F94B3BA8B}">
      <dsp:nvSpPr>
        <dsp:cNvPr id="0" name=""/>
        <dsp:cNvSpPr/>
      </dsp:nvSpPr>
      <dsp:spPr>
        <a:xfrm>
          <a:off x="2880323" y="3053633"/>
          <a:ext cx="1612123" cy="633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smtClean="0"/>
            <a:t>Precaución</a:t>
          </a:r>
          <a:endParaRPr lang="es-PA" sz="1900" kern="1200" dirty="0"/>
        </a:p>
      </dsp:txBody>
      <dsp:txXfrm>
        <a:off x="2898886" y="3072196"/>
        <a:ext cx="1574997" cy="596673"/>
      </dsp:txXfrm>
    </dsp:sp>
    <dsp:sp modelId="{3D157E70-F3F7-4442-B650-A07F3710D08B}">
      <dsp:nvSpPr>
        <dsp:cNvPr id="0" name=""/>
        <dsp:cNvSpPr/>
      </dsp:nvSpPr>
      <dsp:spPr>
        <a:xfrm rot="21532665">
          <a:off x="4449703" y="1285827"/>
          <a:ext cx="518210" cy="4013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/>
        </a:p>
      </dsp:txBody>
      <dsp:txXfrm>
        <a:off x="4449715" y="1367280"/>
        <a:ext cx="397798" cy="240824"/>
      </dsp:txXfrm>
    </dsp:sp>
    <dsp:sp modelId="{3C03C3BF-2422-4A1F-8AA4-028381AE2A98}">
      <dsp:nvSpPr>
        <dsp:cNvPr id="0" name=""/>
        <dsp:cNvSpPr/>
      </dsp:nvSpPr>
      <dsp:spPr>
        <a:xfrm>
          <a:off x="5182929" y="1187835"/>
          <a:ext cx="1612123" cy="82080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Precios</a:t>
          </a:r>
          <a:endParaRPr lang="es-PA" sz="1900" kern="1200" dirty="0"/>
        </a:p>
      </dsp:txBody>
      <dsp:txXfrm>
        <a:off x="5182929" y="1187835"/>
        <a:ext cx="1612123" cy="547200"/>
      </dsp:txXfrm>
    </dsp:sp>
    <dsp:sp modelId="{35ABB3A7-B9F5-4D65-BD0E-FD59AE0BEDEF}">
      <dsp:nvSpPr>
        <dsp:cNvPr id="0" name=""/>
        <dsp:cNvSpPr/>
      </dsp:nvSpPr>
      <dsp:spPr>
        <a:xfrm>
          <a:off x="5513122" y="1863873"/>
          <a:ext cx="1612123" cy="836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smtClean="0"/>
            <a:t>Beneficios</a:t>
          </a:r>
          <a:endParaRPr lang="es-PA" sz="1900" kern="1200" dirty="0"/>
        </a:p>
      </dsp:txBody>
      <dsp:txXfrm>
        <a:off x="5537629" y="1888380"/>
        <a:ext cx="1563109" cy="787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2/16/13</a:t>
            </a:fld>
            <a:endParaRPr lang="en-U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DD35C0-2CD9-4ECE-8C31-C4E05F6D6184}" type="datetimeFigureOut">
              <a:rPr lang="es-PA" smtClean="0"/>
              <a:t>2/16/13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097C82-BD43-4B0D-A067-B57B95524ED9}" type="slidenum">
              <a:rPr lang="es-PA" smtClean="0"/>
              <a:t>‹#›</a:t>
            </a:fld>
            <a:endParaRPr lang="es-PA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diagramData" Target="../diagrams/data7.xml"/><Relationship Id="rId8" Type="http://schemas.openxmlformats.org/officeDocument/2006/relationships/diagramLayout" Target="../diagrams/layout7.xml"/><Relationship Id="rId9" Type="http://schemas.openxmlformats.org/officeDocument/2006/relationships/diagramQuickStyle" Target="../diagrams/quickStyle7.xml"/><Relationship Id="rId10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052320" cy="3240360"/>
          </a:xfrm>
        </p:spPr>
        <p:txBody>
          <a:bodyPr/>
          <a:lstStyle/>
          <a:p>
            <a:pPr algn="ctr"/>
            <a:r>
              <a:rPr lang="es-PA" sz="3200" b="1" u="sng" dirty="0" smtClean="0"/>
              <a:t>TEMA</a:t>
            </a:r>
            <a:r>
              <a:rPr lang="es-PA" sz="3200" dirty="0" smtClean="0"/>
              <a:t/>
            </a:r>
            <a:br>
              <a:rPr lang="es-PA" sz="3200" dirty="0" smtClean="0"/>
            </a:br>
            <a:r>
              <a:rPr lang="es-PA" sz="3200" dirty="0" smtClean="0"/>
              <a:t>ANATOMÍA DE LA PERSUASIÓN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45773" y="836712"/>
            <a:ext cx="73827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Características, funciones y beneficios</a:t>
            </a:r>
            <a:endParaRPr lang="es-E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691680" y="2060848"/>
          <a:ext cx="63367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827584" y="476672"/>
          <a:ext cx="770485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56270" y="548680"/>
            <a:ext cx="70041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Utilización de las Herramientas</a:t>
            </a:r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2123728" y="1556792"/>
          <a:ext cx="66967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19672" y="332656"/>
            <a:ext cx="6813447" cy="13849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 de Casos:  </a:t>
            </a:r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¿Cómo aumentar el personal durante un congelamiento de las contrataciones?</a:t>
            </a:r>
            <a:endParaRPr lang="es-ES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611560" y="1613024"/>
          <a:ext cx="828092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curvada hacia la derecha"/>
          <p:cNvSpPr/>
          <p:nvPr/>
        </p:nvSpPr>
        <p:spPr>
          <a:xfrm rot="19257612">
            <a:off x="1510178" y="4132743"/>
            <a:ext cx="432048" cy="72008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 rot="19257612">
            <a:off x="3886443" y="4348766"/>
            <a:ext cx="432048" cy="72008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8" name="7 Flecha curvada hacia la derecha"/>
          <p:cNvSpPr/>
          <p:nvPr/>
        </p:nvSpPr>
        <p:spPr>
          <a:xfrm rot="19257612">
            <a:off x="5902667" y="4420775"/>
            <a:ext cx="432048" cy="72008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10" name="9 Flecha curvada hacia la izquierda"/>
          <p:cNvSpPr/>
          <p:nvPr/>
        </p:nvSpPr>
        <p:spPr>
          <a:xfrm rot="14273300">
            <a:off x="2917190" y="2376832"/>
            <a:ext cx="504056" cy="792088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 rot="14273300">
            <a:off x="4861406" y="2520848"/>
            <a:ext cx="504056" cy="792088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12" name="11 Flecha curvada hacia la izquierda"/>
          <p:cNvSpPr/>
          <p:nvPr/>
        </p:nvSpPr>
        <p:spPr>
          <a:xfrm rot="14273300">
            <a:off x="7021645" y="2448841"/>
            <a:ext cx="504056" cy="792088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19672" y="332656"/>
            <a:ext cx="6813447" cy="13849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 de Casos:  </a:t>
            </a:r>
          </a:p>
          <a:p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¿Cómo obtener financiamiento para el programa?</a:t>
            </a:r>
            <a:endParaRPr lang="es-ES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259632" y="1901056"/>
          <a:ext cx="734481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19672" y="332656"/>
            <a:ext cx="6813447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 de Casos:  </a:t>
            </a:r>
          </a:p>
          <a:p>
            <a:pPr algn="ctr"/>
            <a:r>
              <a:rPr lang="es-E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¿Cómo ser un científico de misiles?</a:t>
            </a:r>
            <a:endParaRPr lang="es-ES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7664" y="1628800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59632" y="404664"/>
            <a:ext cx="74378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Puede descubrir los errores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7664" y="1484784"/>
          <a:ext cx="693643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467544" y="1916832"/>
          <a:ext cx="799288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1341817" y="836712"/>
            <a:ext cx="71906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Anatomía de la Persuasión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22656" y="260648"/>
            <a:ext cx="32495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Creatividad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988840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a la derecha con muesca"/>
          <p:cNvSpPr/>
          <p:nvPr/>
        </p:nvSpPr>
        <p:spPr>
          <a:xfrm rot="7673325">
            <a:off x="1451615" y="1540871"/>
            <a:ext cx="1224136" cy="72008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Flecha a la derecha con muesca"/>
          <p:cNvSpPr/>
          <p:nvPr/>
        </p:nvSpPr>
        <p:spPr>
          <a:xfrm rot="6490516">
            <a:off x="3052767" y="1530547"/>
            <a:ext cx="1224136" cy="72008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Flecha a la derecha con muesca"/>
          <p:cNvSpPr/>
          <p:nvPr/>
        </p:nvSpPr>
        <p:spPr>
          <a:xfrm rot="3881039">
            <a:off x="7067402" y="1399940"/>
            <a:ext cx="1224136" cy="72008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Flecha a la derecha con muesca"/>
          <p:cNvSpPr/>
          <p:nvPr/>
        </p:nvSpPr>
        <p:spPr>
          <a:xfrm rot="3881039">
            <a:off x="4957765" y="1431981"/>
            <a:ext cx="1153244" cy="72008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917" y="649813"/>
            <a:ext cx="76325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Dos principios de la Comunicación</a:t>
            </a:r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611560" y="1685032"/>
          <a:ext cx="813690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izquierda y arriba"/>
          <p:cNvSpPr/>
          <p:nvPr/>
        </p:nvSpPr>
        <p:spPr>
          <a:xfrm rot="13424278">
            <a:off x="4008534" y="1446320"/>
            <a:ext cx="1778544" cy="1791834"/>
          </a:xfrm>
          <a:prstGeom prst="leftUpArrow">
            <a:avLst>
              <a:gd name="adj1" fmla="val 17515"/>
              <a:gd name="adj2" fmla="val 25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15683" y="836712"/>
            <a:ext cx="54429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Proces</a:t>
            </a:r>
            <a:r>
              <a:rPr lang="es-E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 de Compra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475656" y="1988840"/>
          <a:ext cx="66967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35696" y="476672"/>
            <a:ext cx="62315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 Proceso persuasivo I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827584" y="1700808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03848" y="332656"/>
            <a:ext cx="34660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Necesidades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24000" y="1397000"/>
          <a:ext cx="319201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4644008" y="1412776"/>
          <a:ext cx="319201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27603" y="548680"/>
            <a:ext cx="64190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 Proceso persuasivo II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1259632" y="1628800"/>
          <a:ext cx="73448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41817" y="836712"/>
            <a:ext cx="71906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Anatomía de la Persuasión</a:t>
            </a:r>
            <a:endParaRPr lang="es-E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1187624" y="1772816"/>
          <a:ext cx="712879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curvada hacia arriba"/>
          <p:cNvSpPr/>
          <p:nvPr/>
        </p:nvSpPr>
        <p:spPr>
          <a:xfrm rot="19904670">
            <a:off x="6113535" y="4979097"/>
            <a:ext cx="908784" cy="57319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6" name="5 Flecha curvada hacia arriba"/>
          <p:cNvSpPr/>
          <p:nvPr/>
        </p:nvSpPr>
        <p:spPr>
          <a:xfrm rot="2645500">
            <a:off x="2871753" y="4852636"/>
            <a:ext cx="908784" cy="57319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237</Words>
  <Application>Microsoft Macintosh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Solsticio</vt:lpstr>
      <vt:lpstr>TEMA ANATOMÍA DE LA PERSUASIÓN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</cp:lastModifiedBy>
  <cp:revision>11</cp:revision>
  <dcterms:created xsi:type="dcterms:W3CDTF">2010-12-03T08:27:30Z</dcterms:created>
  <dcterms:modified xsi:type="dcterms:W3CDTF">2013-02-16T05:36:25Z</dcterms:modified>
</cp:coreProperties>
</file>