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0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08DEE-AAF6-4F6C-A15D-07A02FC9F233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8074-7CFE-4BEB-840F-BD8DB41824C5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EB93-C267-4CD5-9459-6251033B3788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EE20-013B-4F27-9F8A-1B8D05C44B86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EF7C5-E69E-4F1B-95CA-B02318E7861B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700D1-8D1F-4E61-A35D-E0E155748375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A7DAEC-C1EB-4A87-9305-ED30B9BF90CA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96E62E-12F2-4FE1-8C55-9C0C17F0F988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3D1FF-0C77-42AC-89D1-26C2EB3378F6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37C9F-40CD-423A-B91D-CAF1E0C60E30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91D6-6210-40BE-818B-7BB606C7D07B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CB585-06E1-4250-9436-B4F3950983D3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2A79-35E5-4E6F-B004-6E57CF5EAFA9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C200E-7FB6-4077-BF9F-468C16BBEB5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EEC152-09DC-455A-A2A8-47529491DF04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42168C-947A-4AA9-A533-6D715F04EEDB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8B85-8ADB-4090-8D18-BC88FEB6F6AA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3C78-AAD4-401B-BACC-1048285D255D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BF9CEF-7127-48BD-95FB-6CA7751CE201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2B6273-40CD-4C0E-8A22-15FB9DCC1BD6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7FF864-7FEA-4F3C-8235-85C8418F477B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182682-0733-474E-B2BE-DD54BEABEB9D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FBD8D02-33D2-451D-898E-DF7E61C5C2D8}" type="datetimeFigureOut">
              <a:rPr lang="es-PA"/>
              <a:pPr>
                <a:defRPr/>
              </a:pPr>
              <a:t>04/16/2011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68CC93F-EBDD-4BC0-8C8F-08F4C86E632D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4" r:id="rId4"/>
    <p:sldLayoutId id="2147483715" r:id="rId5"/>
    <p:sldLayoutId id="2147483722" r:id="rId6"/>
    <p:sldLayoutId id="2147483716" r:id="rId7"/>
    <p:sldLayoutId id="2147483723" r:id="rId8"/>
    <p:sldLayoutId id="2147483724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n 13" descr="http://www.progesser.com/img2/img_b1.gif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/>
          <a:stretch>
            <a:fillRect/>
          </a:stretch>
        </p:blipFill>
        <p:spPr bwMode="auto">
          <a:xfrm>
            <a:off x="0" y="1988840"/>
            <a:ext cx="919480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97968"/>
          </a:xfrm>
          <a:solidFill>
            <a:schemeClr val="bg1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HISTORICOS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COMUNICACION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DATOS</a:t>
            </a:r>
            <a:endParaRPr lang="es-PA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HISTORICOS DE LA COMUNICACION DE DATOS</a:t>
            </a:r>
            <a:endParaRPr lang="es-P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La Teleinformática en el momento actual se encuentra suficientemente implantada y desarrollada para dar servicios a la mayor parte de las necesidades existentes.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s-ES" sz="1800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Por otra parte, la rápida evolución de los dispositivos electrónicos y en particular de la arquitectura de las computadoras y el desarrollo de software para control de procesos e interconexión de dispositivos, nos lleva a pensar que el futuro próximo traerá nuevas ideas, redes y posibilidades de utilización de las mismas.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s-ES" sz="1800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En principios, podemos decir que fundamentalmente la investigación actual va encaminada al desarrollo de una red única capaz de soportar simultáneamente todos los servicios de voz, textos, datos e imágenes con suficientes garantías y que permita la conexión a ella de todas las redes ya existentes, tanto de área local como de área extensa. </a:t>
            </a:r>
            <a:endParaRPr lang="es-PA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P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HISTORICOS DE LA COMUNICACION DE DATOS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625" y="1714500"/>
            <a:ext cx="7467600" cy="46164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La primera comunicación que existió entre hombres, según se deduce de la propia historia de la humanidad, fue a base de signos o gestos que expresaban intuitivamente determinadas manifestaciones con sentido propio.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ES" sz="1800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El descubrimiento de la Electricidad introdujo muchas utilidades e ideas para diseñar Sistemas y Códigos de Comunicación, estas ideas tuvieron su Inicio en el Año 1753.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ES" sz="1800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En los años 70 la Aparición de la aparición del Micro Computador y de los Microprocesadores permitieron velocidades que dieron paso a los primeros Inicios de la Comunicación de Datos, mas no fue sino hasta los años 80 y con los avances tecnológicos que aparecieron para esa época donde la comunicación de datos tuvo sus verdaderos Inicios.</a:t>
            </a:r>
            <a:endParaRPr lang="es-PA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357188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i="1" dirty="0" smtClean="0"/>
              <a:t>Evolución histórica de las comunicaciones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7467600" cy="433070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Las telecomunicaciones comenzaron en 1830 con la utilización del telégrafo que permitió diversos tipos de comunicaciones digitales utilizando códigos como el </a:t>
            </a:r>
            <a:r>
              <a:rPr lang="es-ES" sz="1800" dirty="0" err="1" smtClean="0"/>
              <a:t>morse</a:t>
            </a:r>
            <a:r>
              <a:rPr lang="es-ES" sz="1800" dirty="0" smtClean="0"/>
              <a:t> inventado por Samuel Morse en 1820.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ES" sz="1800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Fue en 1839 cuando dos ingleses W. F. COOKE y Charles </a:t>
            </a:r>
            <a:r>
              <a:rPr lang="es-ES" sz="1800" dirty="0" err="1" smtClean="0"/>
              <a:t>Wheastone</a:t>
            </a:r>
            <a:r>
              <a:rPr lang="es-ES" sz="1800" dirty="0" smtClean="0"/>
              <a:t> inventaron un modelo de telégrafo que utilizaba el principio del galvanómetro inventado por </a:t>
            </a:r>
            <a:r>
              <a:rPr lang="es-ES" sz="1800" dirty="0" err="1" smtClean="0"/>
              <a:t>Andre</a:t>
            </a:r>
            <a:r>
              <a:rPr lang="es-ES" sz="1800" dirty="0" smtClean="0"/>
              <a:t> Ampere donde una aguja asociada a una bobina por la que puede circular corriente eléctrica en una dirección, en la otra o en ninguna.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S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1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i="1" dirty="0" smtClean="0"/>
              <a:t>Las redes de transmisión de datos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s-ES" sz="1800" smtClean="0"/>
              <a:t>La evolución de estas redes puede abordarse desde distintos puntos de visita en primer lugar podemos referirnos al elemento físico que soporta la transmisión. </a:t>
            </a:r>
          </a:p>
          <a:p>
            <a:pPr marL="0" indent="0" algn="just"/>
            <a:endParaRPr lang="es-ES" sz="1800" smtClean="0"/>
          </a:p>
          <a:p>
            <a:pPr marL="0" indent="0" algn="just">
              <a:buFont typeface="Wingdings" pitchFamily="2" charset="2"/>
              <a:buNone/>
            </a:pPr>
            <a:r>
              <a:rPr lang="es-ES" sz="1800" smtClean="0"/>
              <a:t>Esta red que ya empezó a utilizarse para la transmisión de datos en la década de los sesenta puntos (generalmente entre todas las ciudades y un gran número de usuarios en cada una de ellas) que ya se encontraban unidos, y por otro lado, el coste reducido de la conexión y el servicio. </a:t>
            </a:r>
          </a:p>
          <a:p>
            <a:pPr marL="0" indent="0" algn="just"/>
            <a:endParaRPr lang="es-ES" sz="1800" smtClean="0"/>
          </a:p>
          <a:p>
            <a:pPr marL="0" indent="0" algn="just">
              <a:buFont typeface="Wingdings" pitchFamily="2" charset="2"/>
              <a:buNone/>
            </a:pPr>
            <a:r>
              <a:rPr lang="es-ES" sz="1800" smtClean="0"/>
              <a:t>Las primeras redes fueron las que tenían un solo procesador central que daba servicio a todo el conjunto de terminales conectados. Aparecieron más tarde Redes Multisistema, donde el control de la red es compartido por múltiples procesadores o aplicación instalada en los mismos. </a:t>
            </a:r>
            <a:endParaRPr lang="es-PA" sz="180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500" y="428625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i="1" dirty="0" smtClean="0"/>
              <a:t>Redes de área local y redes de área extensa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8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s-ES" sz="1800" smtClean="0"/>
              <a:t>Las Redes de Área Local (RAL o LAN) han sido creadas para responder a estas necesidades de tratamiento de información a pequeñas distancias.</a:t>
            </a:r>
          </a:p>
          <a:p>
            <a:pPr marL="0" indent="0" algn="just"/>
            <a:endParaRPr lang="es-ES" sz="1800" smtClean="0"/>
          </a:p>
          <a:p>
            <a:pPr marL="0" indent="0" algn="just">
              <a:buFont typeface="Wingdings" pitchFamily="2" charset="2"/>
              <a:buNone/>
            </a:pPr>
            <a:r>
              <a:rPr lang="es-ES" sz="1800" smtClean="0"/>
              <a:t>Este tipo redes permite conexiones entre múltiples usuarios y dispositivos de todo tipo. Las redes de área extensa más comunes son las Redes Públicas de Telecomunicación que de forma similar existen en casi todo los países del mundo y que se encuentran interconectadas</a:t>
            </a:r>
            <a:endParaRPr lang="es-PA" sz="180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i="1" dirty="0" smtClean="0"/>
              <a:t>Elementos que evolucionaron la comunicación de datos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2600" i="1" u="sng" dirty="0" smtClean="0"/>
              <a:t>El Telégrafo</a:t>
            </a:r>
            <a:r>
              <a:rPr lang="es-ES" sz="2600" i="1" dirty="0" smtClean="0"/>
              <a:t> : </a:t>
            </a:r>
            <a:r>
              <a:rPr lang="es-ES" sz="2600" dirty="0" smtClean="0"/>
              <a:t>Fue el Primer Sistema de Comunicaciones basadas en la Electricidad, fue inventado por un Norteamericano llamado Samuel Morse.</a:t>
            </a:r>
            <a:endParaRPr lang="es-PA" sz="26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26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2600" i="1" u="sng" dirty="0" smtClean="0"/>
              <a:t>La Tele Impresora</a:t>
            </a:r>
            <a:r>
              <a:rPr lang="es-PA" sz="2600" i="1" u="sng" dirty="0" smtClean="0"/>
              <a:t>:</a:t>
            </a:r>
            <a:r>
              <a:rPr lang="es-PA" sz="2600" i="1" dirty="0" smtClean="0"/>
              <a:t> </a:t>
            </a:r>
            <a:r>
              <a:rPr lang="es-ES" sz="2600" dirty="0" smtClean="0"/>
              <a:t>Fue el siguiente invento después del Telégrafo.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ES" sz="2600" i="1" u="sng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2600" i="1" u="sng" dirty="0" smtClean="0"/>
              <a:t>Protocolos de Enlace</a:t>
            </a:r>
            <a:r>
              <a:rPr lang="es-ES" sz="2600" i="1" dirty="0" smtClean="0"/>
              <a:t>: </a:t>
            </a:r>
            <a:r>
              <a:rPr lang="es-ES" sz="2600" dirty="0" smtClean="0"/>
              <a:t>En las conexiones de Computador a Computador existen diferencias de Sistemas y Fabricantes, para lograr la Sincronización del transmisor y el Receptor se logra a través de un protocolo de Enlace.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ES" sz="2600" i="1" u="sng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2600" i="1" u="sng" dirty="0" smtClean="0"/>
              <a:t>Códigos de Comunicación</a:t>
            </a:r>
            <a:r>
              <a:rPr lang="es-ES" sz="2600" i="1" dirty="0" smtClean="0"/>
              <a:t>: </a:t>
            </a:r>
            <a:r>
              <a:rPr lang="es-ES" sz="2600" dirty="0" smtClean="0"/>
              <a:t>Los códigos de comunicación, son dispositivos inteligentes que convierte un carácter o símbolo en códigos y viceversa. </a:t>
            </a:r>
            <a:endParaRPr lang="es-PA" sz="26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26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2600" i="1" u="sng" dirty="0" smtClean="0"/>
              <a:t>Protocolos y control de Errores</a:t>
            </a:r>
            <a:r>
              <a:rPr lang="es-ES" sz="2600" i="1" dirty="0" smtClean="0"/>
              <a:t>: </a:t>
            </a:r>
            <a:r>
              <a:rPr lang="es-ES" sz="2600" dirty="0" smtClean="0"/>
              <a:t>Un protocolo es un conjunto de reglas que definen la intersección entres dos maquinas o procesos iguales o que realizan funciones similares. </a:t>
            </a:r>
            <a:endParaRPr lang="es-PA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P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i="1" dirty="0" smtClean="0"/>
              <a:t>Aplicaciones de las comunicaciones de datos en los negocios.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7467600" cy="4545012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s-ES" sz="1800" dirty="0" smtClean="0"/>
              <a:t>Bases de datos distribuidas para su uso en los negocios implica necesariamente una base sólida de tecnología de información, que incluye: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s-PA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1800" dirty="0" smtClean="0"/>
              <a:t>Existencia de bases de datos relacionales.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1800" dirty="0" smtClean="0"/>
              <a:t>Infraestructura para las comunicaciones de datos.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1800" dirty="0" smtClean="0"/>
              <a:t>Cultura computacional desarrollada en todos los niveles de la organización.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PA" sz="1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sz="1800" dirty="0" smtClean="0"/>
              <a:t>Sistemas transnacionales estables.</a:t>
            </a:r>
            <a:endParaRPr lang="es-PA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PA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MUCHAS GRACIAS</a:t>
            </a:r>
            <a:endParaRPr lang="es-PA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POR SU ATENCION</a:t>
            </a:r>
            <a:endParaRPr lang="es-PA" smtClean="0"/>
          </a:p>
        </p:txBody>
      </p:sp>
      <p:pic>
        <p:nvPicPr>
          <p:cNvPr id="1026" name="Picture 2" descr="http://www.barmitzva.com.ar/images/aplaus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1714500"/>
            <a:ext cx="2436812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776</Words>
  <Application>Microsoft Office PowerPoint</Application>
  <PresentationFormat>Presentación en pantalla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Century Schoolbook</vt:lpstr>
      <vt:lpstr>Arial</vt:lpstr>
      <vt:lpstr>Wingdings</vt:lpstr>
      <vt:lpstr>Wingdings 2</vt:lpstr>
      <vt:lpstr>Calibri</vt:lpstr>
      <vt:lpstr>Mirador</vt:lpstr>
      <vt:lpstr>ANTECEDENTES HISTORICOS  DE LA  COMUNICACION DE DATOS</vt:lpstr>
      <vt:lpstr>ANTECEDENTES HISTORICOS DE LA COMUNICACION DE DATOS</vt:lpstr>
      <vt:lpstr>ANTECEDENTES HISTORICOS DE LA COMUNICACION DE DATOS</vt:lpstr>
      <vt:lpstr>Evolución histórica de las comunicaciones</vt:lpstr>
      <vt:lpstr>Las redes de transmisión de datos</vt:lpstr>
      <vt:lpstr>Redes de área local y redes de área extensa</vt:lpstr>
      <vt:lpstr>Elementos que evolucionaron la comunicación de datos</vt:lpstr>
      <vt:lpstr>Aplicaciones de las comunicaciones de datos en los negocios.</vt:lpstr>
      <vt:lpstr>MUCHAS GRACIAS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ANTECEDENTES HISTORICOS DE LA COMUNICACION DE DATOS</dc:title>
  <dc:creator> </dc:creator>
  <cp:lastModifiedBy> </cp:lastModifiedBy>
  <cp:revision>4</cp:revision>
  <dcterms:created xsi:type="dcterms:W3CDTF">2008-06-09T09:42:25Z</dcterms:created>
  <dcterms:modified xsi:type="dcterms:W3CDTF">2011-04-16T06:40:01Z</dcterms:modified>
</cp:coreProperties>
</file>