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P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5C6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311150"/>
            <a:ext cx="6227762" cy="1109663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052513"/>
            <a:ext cx="6227762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10388" y="2632075"/>
            <a:ext cx="1909762" cy="36052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76338" y="2632075"/>
            <a:ext cx="5581650" cy="36052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76338" y="3143250"/>
            <a:ext cx="3744912" cy="3094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73650" y="3143250"/>
            <a:ext cx="3746500" cy="3094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PA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6320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ru-RU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latin typeface="+mn-lt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3143250"/>
            <a:ext cx="7643812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designbliss.com/wp-content/uploads/2007/11/christmas_tree.gi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www.lamegapanama.com/lm/articulos/articulos/imagenes/campana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1001risas.com/fondos_gratis/105/800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siemprerebelde.files.wordpress.com/2008/01/reyesmagos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s-b.com.ar/66666666666666666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hansgruener.de/pictures/w_songs/drummerboy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jllopis.files.wordpress.com/2007/12/feliz-navidad-17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usuarios.lycos.es/miwebdenavidad/images/manger-xset5jc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carniceria-guanajuatoin.com/images/untitled3.bmp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504" y="1268760"/>
            <a:ext cx="4536504" cy="1083543"/>
          </a:xfrm>
        </p:spPr>
        <p:txBody>
          <a:bodyPr/>
          <a:lstStyle/>
          <a:p>
            <a:pPr algn="ctr">
              <a:defRPr/>
            </a:pPr>
            <a:r>
              <a:rPr lang="es-MX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ESCUELA </a:t>
            </a:r>
            <a:r>
              <a:rPr lang="es-MX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CRISTIANA BILINGÜE EL BUEN PASTOR</a:t>
            </a:r>
            <a:r>
              <a:rPr lang="es-PA" dirty="0" smtClean="0">
                <a:solidFill>
                  <a:schemeClr val="bg1"/>
                </a:solidFill>
              </a:rPr>
              <a:t/>
            </a:r>
            <a:br>
              <a:rPr lang="es-PA" dirty="0" smtClean="0">
                <a:solidFill>
                  <a:schemeClr val="bg1"/>
                </a:solidFill>
              </a:rPr>
            </a:br>
            <a:endParaRPr lang="es-PA" dirty="0" smtClean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491880" y="4653136"/>
            <a:ext cx="5422321" cy="1754326"/>
          </a:xfrm>
          <a:prstGeom prst="rect">
            <a:avLst/>
          </a:prstGeom>
          <a:noFill/>
          <a:ln>
            <a:noFill/>
          </a:ln>
        </p:spPr>
        <p:txBody>
          <a:bodyPr>
            <a:prstTxWarp prst="textChevronInverted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CANCIONES NAVIDEÑAS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643182"/>
            <a:ext cx="6786610" cy="3929090"/>
          </a:xfrm>
        </p:spPr>
        <p:txBody>
          <a:bodyPr numCol="2"/>
          <a:lstStyle/>
          <a:p>
            <a:pPr marL="0" indent="0">
              <a:buFontTx/>
              <a:buNone/>
              <a:defRPr/>
            </a:pPr>
            <a:r>
              <a:rPr lang="es-MX" sz="1600" dirty="0" smtClean="0">
                <a:solidFill>
                  <a:srgbClr val="FF0000"/>
                </a:solidFill>
              </a:rPr>
              <a:t>Esta noche es Noche Buena</a:t>
            </a:r>
            <a:br>
              <a:rPr lang="es-MX" sz="1600" dirty="0" smtClean="0">
                <a:solidFill>
                  <a:srgbClr val="FF0000"/>
                </a:solidFill>
              </a:rPr>
            </a:br>
            <a:r>
              <a:rPr lang="es-MX" sz="1600" dirty="0" smtClean="0">
                <a:solidFill>
                  <a:srgbClr val="FF0000"/>
                </a:solidFill>
              </a:rPr>
              <a:t>vamos al monte hermanitos</a:t>
            </a:r>
            <a:br>
              <a:rPr lang="es-MX" sz="1600" dirty="0" smtClean="0">
                <a:solidFill>
                  <a:srgbClr val="FF0000"/>
                </a:solidFill>
              </a:rPr>
            </a:br>
            <a:r>
              <a:rPr lang="es-MX" sz="1600" dirty="0" smtClean="0">
                <a:solidFill>
                  <a:srgbClr val="FF0000"/>
                </a:solidFill>
              </a:rPr>
              <a:t>a cortar un arbolito</a:t>
            </a:r>
            <a:br>
              <a:rPr lang="es-MX" sz="1600" dirty="0" smtClean="0">
                <a:solidFill>
                  <a:srgbClr val="FF0000"/>
                </a:solidFill>
              </a:rPr>
            </a:br>
            <a:r>
              <a:rPr lang="es-MX" sz="1600" dirty="0" smtClean="0">
                <a:solidFill>
                  <a:srgbClr val="FF0000"/>
                </a:solidFill>
              </a:rPr>
              <a:t>porque la noche es serena.</a:t>
            </a:r>
            <a:br>
              <a:rPr lang="es-MX" sz="1600" dirty="0" smtClean="0">
                <a:solidFill>
                  <a:srgbClr val="FF0000"/>
                </a:solidFill>
              </a:rPr>
            </a:br>
            <a:endParaRPr lang="es-MX" sz="160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s-MX" sz="1600" dirty="0" smtClean="0">
                <a:solidFill>
                  <a:srgbClr val="FF0000"/>
                </a:solidFill>
              </a:rPr>
              <a:t>Los reyes y los pastores</a:t>
            </a:r>
            <a:br>
              <a:rPr lang="es-MX" sz="1600" dirty="0" smtClean="0">
                <a:solidFill>
                  <a:srgbClr val="FF0000"/>
                </a:solidFill>
              </a:rPr>
            </a:br>
            <a:r>
              <a:rPr lang="es-MX" sz="1600" dirty="0" smtClean="0">
                <a:solidFill>
                  <a:srgbClr val="FF0000"/>
                </a:solidFill>
              </a:rPr>
              <a:t>andan siguiendo una estrella,</a:t>
            </a:r>
            <a:br>
              <a:rPr lang="es-MX" sz="1600" dirty="0" smtClean="0">
                <a:solidFill>
                  <a:srgbClr val="FF0000"/>
                </a:solidFill>
              </a:rPr>
            </a:br>
            <a:r>
              <a:rPr lang="es-MX" sz="1600" dirty="0" smtClean="0">
                <a:solidFill>
                  <a:srgbClr val="FF0000"/>
                </a:solidFill>
              </a:rPr>
              <a:t>le cantan a Jesús Niño,</a:t>
            </a:r>
            <a:br>
              <a:rPr lang="es-MX" sz="1600" dirty="0" smtClean="0">
                <a:solidFill>
                  <a:srgbClr val="FF0000"/>
                </a:solidFill>
              </a:rPr>
            </a:br>
            <a:r>
              <a:rPr lang="es-MX" sz="1600" dirty="0" smtClean="0">
                <a:solidFill>
                  <a:srgbClr val="FF0000"/>
                </a:solidFill>
              </a:rPr>
              <a:t>hijo de la Virgen bella.</a:t>
            </a:r>
            <a:endParaRPr lang="es-PA" sz="160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pt-BR" sz="160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pt-BR" sz="1600" dirty="0" err="1" smtClean="0">
                <a:solidFill>
                  <a:srgbClr val="FF0000"/>
                </a:solidFill>
              </a:rPr>
              <a:t>Arbolito</a:t>
            </a:r>
            <a:r>
              <a:rPr lang="pt-BR" sz="1600" dirty="0" smtClean="0">
                <a:solidFill>
                  <a:srgbClr val="FF0000"/>
                </a:solidFill>
              </a:rPr>
              <a:t>, </a:t>
            </a:r>
            <a:r>
              <a:rPr lang="pt-BR" sz="1600" dirty="0" err="1" smtClean="0">
                <a:solidFill>
                  <a:srgbClr val="FF0000"/>
                </a:solidFill>
              </a:rPr>
              <a:t>arbolito</a:t>
            </a:r>
            <a:r>
              <a:rPr lang="pt-BR" sz="1600" dirty="0" smtClean="0">
                <a:solidFill>
                  <a:srgbClr val="FF0000"/>
                </a:solidFill>
              </a:rPr>
              <a:t>,</a:t>
            </a:r>
            <a:br>
              <a:rPr lang="pt-BR" sz="1600" dirty="0" smtClean="0">
                <a:solidFill>
                  <a:srgbClr val="FF0000"/>
                </a:solidFill>
              </a:rPr>
            </a:br>
            <a:r>
              <a:rPr lang="pt-BR" sz="1600" dirty="0" err="1" smtClean="0">
                <a:solidFill>
                  <a:srgbClr val="FF0000"/>
                </a:solidFill>
              </a:rPr>
              <a:t>campanitas</a:t>
            </a:r>
            <a:r>
              <a:rPr lang="pt-BR" sz="1600" dirty="0" smtClean="0">
                <a:solidFill>
                  <a:srgbClr val="FF0000"/>
                </a:solidFill>
              </a:rPr>
              <a:t> te </a:t>
            </a:r>
            <a:r>
              <a:rPr lang="pt-BR" sz="1600" dirty="0" err="1" smtClean="0">
                <a:solidFill>
                  <a:srgbClr val="FF0000"/>
                </a:solidFill>
              </a:rPr>
              <a:t>pondré</a:t>
            </a:r>
            <a:r>
              <a:rPr lang="pt-BR" sz="1600" dirty="0" smtClean="0">
                <a:solidFill>
                  <a:srgbClr val="FF0000"/>
                </a:solidFill>
              </a:rPr>
              <a:t>.</a:t>
            </a:r>
            <a:br>
              <a:rPr lang="pt-BR" sz="1600" dirty="0" smtClean="0">
                <a:solidFill>
                  <a:srgbClr val="FF0000"/>
                </a:solidFill>
              </a:rPr>
            </a:br>
            <a:endParaRPr lang="pt-BR" sz="160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pt-BR" sz="160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s-MX" sz="1600" dirty="0" smtClean="0">
                <a:solidFill>
                  <a:srgbClr val="FF0000"/>
                </a:solidFill>
              </a:rPr>
              <a:t>Quiero que seas bonito</a:t>
            </a:r>
            <a:br>
              <a:rPr lang="es-MX" sz="1600" dirty="0" smtClean="0">
                <a:solidFill>
                  <a:srgbClr val="FF0000"/>
                </a:solidFill>
              </a:rPr>
            </a:br>
            <a:r>
              <a:rPr lang="es-MX" sz="1600" dirty="0" smtClean="0">
                <a:solidFill>
                  <a:srgbClr val="FF0000"/>
                </a:solidFill>
              </a:rPr>
              <a:t>que al recién nacido</a:t>
            </a:r>
            <a:br>
              <a:rPr lang="es-MX" sz="1600" dirty="0" smtClean="0">
                <a:solidFill>
                  <a:srgbClr val="FF0000"/>
                </a:solidFill>
              </a:rPr>
            </a:br>
            <a:r>
              <a:rPr lang="es-MX" sz="1600" dirty="0" smtClean="0">
                <a:solidFill>
                  <a:srgbClr val="FF0000"/>
                </a:solidFill>
              </a:rPr>
              <a:t>te voy a ofrecer.</a:t>
            </a:r>
            <a:br>
              <a:rPr lang="es-MX" sz="1600" dirty="0" smtClean="0">
                <a:solidFill>
                  <a:srgbClr val="FF0000"/>
                </a:solidFill>
              </a:rPr>
            </a:br>
            <a:r>
              <a:rPr lang="es-MX" sz="1600" dirty="0" smtClean="0">
                <a:solidFill>
                  <a:srgbClr val="FF0000"/>
                </a:solidFill>
              </a:rPr>
              <a:t>Iremos por el camino,</a:t>
            </a:r>
            <a:br>
              <a:rPr lang="es-MX" sz="1600" dirty="0" smtClean="0">
                <a:solidFill>
                  <a:srgbClr val="FF0000"/>
                </a:solidFill>
              </a:rPr>
            </a:br>
            <a:r>
              <a:rPr lang="es-MX" sz="1600" dirty="0" smtClean="0">
                <a:solidFill>
                  <a:srgbClr val="FF0000"/>
                </a:solidFill>
              </a:rPr>
              <a:t>caminito de Belén.</a:t>
            </a:r>
            <a:br>
              <a:rPr lang="es-MX" sz="1600" dirty="0" smtClean="0">
                <a:solidFill>
                  <a:srgbClr val="FF0000"/>
                </a:solidFill>
              </a:rPr>
            </a:br>
            <a:endParaRPr lang="es-MX" sz="160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s-MX" sz="1600" dirty="0" smtClean="0">
                <a:solidFill>
                  <a:srgbClr val="FF0000"/>
                </a:solidFill>
              </a:rPr>
              <a:t>Iremos porque esta noche </a:t>
            </a:r>
            <a:br>
              <a:rPr lang="es-MX" sz="1600" dirty="0" smtClean="0">
                <a:solidFill>
                  <a:srgbClr val="FF0000"/>
                </a:solidFill>
              </a:rPr>
            </a:br>
            <a:r>
              <a:rPr lang="es-MX" sz="1600" dirty="0" smtClean="0">
                <a:solidFill>
                  <a:srgbClr val="FF0000"/>
                </a:solidFill>
              </a:rPr>
              <a:t>ha nacido el niño rey</a:t>
            </a:r>
            <a:br>
              <a:rPr lang="es-MX" sz="1600" dirty="0" smtClean="0">
                <a:solidFill>
                  <a:srgbClr val="FF0000"/>
                </a:solidFill>
              </a:rPr>
            </a:br>
            <a:r>
              <a:rPr lang="es-MX" sz="1600" dirty="0" smtClean="0">
                <a:solidFill>
                  <a:srgbClr val="FF0000"/>
                </a:solidFill>
              </a:rPr>
              <a:t>Iremos porque esta noche </a:t>
            </a:r>
            <a:br>
              <a:rPr lang="es-MX" sz="1600" dirty="0" smtClean="0">
                <a:solidFill>
                  <a:srgbClr val="FF0000"/>
                </a:solidFill>
              </a:rPr>
            </a:br>
            <a:r>
              <a:rPr lang="es-MX" sz="1600" dirty="0" smtClean="0">
                <a:solidFill>
                  <a:srgbClr val="FF0000"/>
                </a:solidFill>
              </a:rPr>
              <a:t>ha nacido el niño rey </a:t>
            </a:r>
            <a:endParaRPr lang="es-PA" sz="1600" dirty="0" smtClean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endParaRPr lang="es-PA" dirty="0" smtClean="0"/>
          </a:p>
        </p:txBody>
      </p:sp>
      <p:sp>
        <p:nvSpPr>
          <p:cNvPr id="9218" name="WordArt 2" descr="Bolsa de papel"/>
          <p:cNvSpPr>
            <a:spLocks noChangeArrowheads="1" noChangeShapeType="1" noTextEdit="1"/>
          </p:cNvSpPr>
          <p:nvPr/>
        </p:nvSpPr>
        <p:spPr bwMode="auto">
          <a:xfrm>
            <a:off x="3214688" y="1143000"/>
            <a:ext cx="321468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ARBOLITO</a:t>
            </a:r>
          </a:p>
        </p:txBody>
      </p:sp>
      <p:pic>
        <p:nvPicPr>
          <p:cNvPr id="9219" name="Picture 3" descr="http://www.designbliss.com/wp-content/uploads/2007/11/christmas_tree.gif"/>
          <p:cNvPicPr>
            <a:picLocks noChangeAspect="1" noChangeArrowheads="1"/>
          </p:cNvPicPr>
          <p:nvPr/>
        </p:nvPicPr>
        <p:blipFill>
          <a:blip r:embed="rId3" r:link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2928938"/>
            <a:ext cx="2832100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  <p:bldP spid="92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lamegapanama.com/lm/articulos/articulos/imagenes/campana.jpg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3946525"/>
            <a:ext cx="2874962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2500306"/>
            <a:ext cx="6072230" cy="4071966"/>
          </a:xfrm>
        </p:spPr>
        <p:txBody>
          <a:bodyPr numCol="2"/>
          <a:lstStyle/>
          <a:p>
            <a:pPr marL="0" indent="0">
              <a:buFontTx/>
              <a:buNone/>
              <a:defRPr/>
            </a:pPr>
            <a:r>
              <a:rPr lang="es-PA" sz="1600" dirty="0" smtClean="0">
                <a:solidFill>
                  <a:srgbClr val="FF0000"/>
                </a:solidFill>
              </a:rPr>
              <a:t>Campana sobre campana,</a:t>
            </a:r>
            <a:br>
              <a:rPr lang="es-PA" sz="1600" dirty="0" smtClean="0">
                <a:solidFill>
                  <a:srgbClr val="FF0000"/>
                </a:solidFill>
              </a:rPr>
            </a:br>
            <a:r>
              <a:rPr lang="es-PA" sz="1600" dirty="0" smtClean="0">
                <a:solidFill>
                  <a:srgbClr val="FF0000"/>
                </a:solidFill>
              </a:rPr>
              <a:t>y sobre campana una,</a:t>
            </a:r>
            <a:br>
              <a:rPr lang="es-PA" sz="1600" dirty="0" smtClean="0">
                <a:solidFill>
                  <a:srgbClr val="FF0000"/>
                </a:solidFill>
              </a:rPr>
            </a:br>
            <a:r>
              <a:rPr lang="es-PA" sz="1600" dirty="0" smtClean="0">
                <a:solidFill>
                  <a:srgbClr val="FF0000"/>
                </a:solidFill>
              </a:rPr>
              <a:t>asómate a la ventana,</a:t>
            </a:r>
            <a:br>
              <a:rPr lang="es-PA" sz="1600" dirty="0" smtClean="0">
                <a:solidFill>
                  <a:srgbClr val="FF0000"/>
                </a:solidFill>
              </a:rPr>
            </a:br>
            <a:r>
              <a:rPr lang="es-PA" sz="1600" dirty="0" smtClean="0">
                <a:solidFill>
                  <a:srgbClr val="FF0000"/>
                </a:solidFill>
              </a:rPr>
              <a:t>verás al Niño en la cuna. </a:t>
            </a:r>
          </a:p>
          <a:p>
            <a:pPr marL="0" indent="0">
              <a:buFontTx/>
              <a:buNone/>
              <a:defRPr/>
            </a:pPr>
            <a:r>
              <a:rPr lang="es-PA" sz="1600" dirty="0" smtClean="0">
                <a:solidFill>
                  <a:srgbClr val="FF0000"/>
                </a:solidFill>
              </a:rPr>
              <a:t>Belén, campanas de Belén,</a:t>
            </a:r>
            <a:br>
              <a:rPr lang="es-PA" sz="1600" dirty="0" smtClean="0">
                <a:solidFill>
                  <a:srgbClr val="FF0000"/>
                </a:solidFill>
              </a:rPr>
            </a:br>
            <a:r>
              <a:rPr lang="es-PA" sz="1600" dirty="0" smtClean="0">
                <a:solidFill>
                  <a:srgbClr val="FF0000"/>
                </a:solidFill>
              </a:rPr>
              <a:t>que los ángeles tocan</a:t>
            </a:r>
            <a:br>
              <a:rPr lang="es-PA" sz="1600" dirty="0" smtClean="0">
                <a:solidFill>
                  <a:srgbClr val="FF0000"/>
                </a:solidFill>
              </a:rPr>
            </a:br>
            <a:r>
              <a:rPr lang="es-PA" sz="1600" dirty="0" smtClean="0">
                <a:solidFill>
                  <a:srgbClr val="FF0000"/>
                </a:solidFill>
              </a:rPr>
              <a:t>¿qué nueva me traéis? </a:t>
            </a:r>
          </a:p>
          <a:p>
            <a:pPr marL="0" indent="0">
              <a:buFontTx/>
              <a:buNone/>
              <a:defRPr/>
            </a:pPr>
            <a:r>
              <a:rPr lang="es-PA" sz="1600" dirty="0" smtClean="0">
                <a:solidFill>
                  <a:srgbClr val="FF0000"/>
                </a:solidFill>
              </a:rPr>
              <a:t>Recogido tu rebaño</a:t>
            </a:r>
            <a:br>
              <a:rPr lang="es-PA" sz="1600" dirty="0" smtClean="0">
                <a:solidFill>
                  <a:srgbClr val="FF0000"/>
                </a:solidFill>
              </a:rPr>
            </a:br>
            <a:r>
              <a:rPr lang="es-PA" sz="1600" dirty="0" smtClean="0">
                <a:solidFill>
                  <a:srgbClr val="FF0000"/>
                </a:solidFill>
              </a:rPr>
              <a:t>¿a dónde vas pastorcillo?</a:t>
            </a:r>
            <a:br>
              <a:rPr lang="es-PA" sz="1600" dirty="0" smtClean="0">
                <a:solidFill>
                  <a:srgbClr val="FF0000"/>
                </a:solidFill>
              </a:rPr>
            </a:br>
            <a:r>
              <a:rPr lang="es-PA" sz="1600" dirty="0" smtClean="0">
                <a:solidFill>
                  <a:srgbClr val="FF0000"/>
                </a:solidFill>
              </a:rPr>
              <a:t>Voy a llevar al portal</a:t>
            </a:r>
            <a:br>
              <a:rPr lang="es-PA" sz="1600" dirty="0" smtClean="0">
                <a:solidFill>
                  <a:srgbClr val="FF0000"/>
                </a:solidFill>
              </a:rPr>
            </a:br>
            <a:r>
              <a:rPr lang="es-PA" sz="1600" dirty="0" smtClean="0">
                <a:solidFill>
                  <a:srgbClr val="FF0000"/>
                </a:solidFill>
              </a:rPr>
              <a:t>requesón, manteca y vino. </a:t>
            </a:r>
          </a:p>
          <a:p>
            <a:pPr marL="0" indent="0">
              <a:buFontTx/>
              <a:buNone/>
              <a:defRPr/>
            </a:pPr>
            <a:r>
              <a:rPr lang="es-PA" sz="1600" dirty="0" smtClean="0">
                <a:solidFill>
                  <a:srgbClr val="FF0000"/>
                </a:solidFill>
              </a:rPr>
              <a:t>Belén, campanas de Belén,</a:t>
            </a:r>
            <a:br>
              <a:rPr lang="es-PA" sz="1600" dirty="0" smtClean="0">
                <a:solidFill>
                  <a:srgbClr val="FF0000"/>
                </a:solidFill>
              </a:rPr>
            </a:br>
            <a:r>
              <a:rPr lang="es-PA" sz="1600" dirty="0" smtClean="0">
                <a:solidFill>
                  <a:srgbClr val="FF0000"/>
                </a:solidFill>
              </a:rPr>
              <a:t>que los ángeles tocan</a:t>
            </a:r>
            <a:br>
              <a:rPr lang="es-PA" sz="1600" dirty="0" smtClean="0">
                <a:solidFill>
                  <a:srgbClr val="FF0000"/>
                </a:solidFill>
              </a:rPr>
            </a:br>
            <a:r>
              <a:rPr lang="es-PA" sz="1600" dirty="0" smtClean="0">
                <a:solidFill>
                  <a:srgbClr val="FF0000"/>
                </a:solidFill>
              </a:rPr>
              <a:t>¿qué nueva me traéis? </a:t>
            </a:r>
          </a:p>
          <a:p>
            <a:pPr marL="0" indent="0">
              <a:buFontTx/>
              <a:buNone/>
              <a:defRPr/>
            </a:pPr>
            <a:endParaRPr lang="es-PA" sz="160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es-PA" sz="160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s-PA" sz="1600" dirty="0" smtClean="0">
                <a:solidFill>
                  <a:srgbClr val="FF0000"/>
                </a:solidFill>
              </a:rPr>
              <a:t>Campana sobre campana,</a:t>
            </a:r>
            <a:br>
              <a:rPr lang="es-PA" sz="1600" dirty="0" smtClean="0">
                <a:solidFill>
                  <a:srgbClr val="FF0000"/>
                </a:solidFill>
              </a:rPr>
            </a:br>
            <a:r>
              <a:rPr lang="es-PA" sz="1600" dirty="0" smtClean="0">
                <a:solidFill>
                  <a:srgbClr val="FF0000"/>
                </a:solidFill>
              </a:rPr>
              <a:t>y sobre campana dos,</a:t>
            </a:r>
            <a:br>
              <a:rPr lang="es-PA" sz="1600" dirty="0" smtClean="0">
                <a:solidFill>
                  <a:srgbClr val="FF0000"/>
                </a:solidFill>
              </a:rPr>
            </a:br>
            <a:r>
              <a:rPr lang="es-PA" sz="1600" dirty="0" smtClean="0">
                <a:solidFill>
                  <a:srgbClr val="FF0000"/>
                </a:solidFill>
              </a:rPr>
              <a:t>asómate a esa ventana,</a:t>
            </a:r>
            <a:br>
              <a:rPr lang="es-PA" sz="1600" dirty="0" smtClean="0">
                <a:solidFill>
                  <a:srgbClr val="FF0000"/>
                </a:solidFill>
              </a:rPr>
            </a:br>
            <a:r>
              <a:rPr lang="es-PA" sz="1600" dirty="0" smtClean="0">
                <a:solidFill>
                  <a:srgbClr val="FF0000"/>
                </a:solidFill>
              </a:rPr>
              <a:t>porque está naciendo Dios. </a:t>
            </a:r>
          </a:p>
          <a:p>
            <a:pPr marL="0" indent="0">
              <a:buFontTx/>
              <a:buNone/>
              <a:defRPr/>
            </a:pPr>
            <a:r>
              <a:rPr lang="es-PA" sz="1600" dirty="0" smtClean="0">
                <a:solidFill>
                  <a:srgbClr val="FF0000"/>
                </a:solidFill>
              </a:rPr>
              <a:t>Belén, campanas de Belén,</a:t>
            </a:r>
            <a:br>
              <a:rPr lang="es-PA" sz="1600" dirty="0" smtClean="0">
                <a:solidFill>
                  <a:srgbClr val="FF0000"/>
                </a:solidFill>
              </a:rPr>
            </a:br>
            <a:r>
              <a:rPr lang="es-PA" sz="1600" dirty="0" smtClean="0">
                <a:solidFill>
                  <a:srgbClr val="FF0000"/>
                </a:solidFill>
              </a:rPr>
              <a:t>que los ángeles tocan</a:t>
            </a:r>
            <a:br>
              <a:rPr lang="es-PA" sz="1600" dirty="0" smtClean="0">
                <a:solidFill>
                  <a:srgbClr val="FF0000"/>
                </a:solidFill>
              </a:rPr>
            </a:br>
            <a:r>
              <a:rPr lang="es-PA" sz="1600" dirty="0" smtClean="0">
                <a:solidFill>
                  <a:srgbClr val="FF0000"/>
                </a:solidFill>
              </a:rPr>
              <a:t>¿qué nueva me traéis? </a:t>
            </a:r>
          </a:p>
          <a:p>
            <a:pPr marL="0" indent="0">
              <a:buFontTx/>
              <a:buNone/>
              <a:defRPr/>
            </a:pPr>
            <a:r>
              <a:rPr lang="es-PA" sz="1600" dirty="0" smtClean="0">
                <a:solidFill>
                  <a:srgbClr val="FF0000"/>
                </a:solidFill>
              </a:rPr>
              <a:t>Campana sobre campana,</a:t>
            </a:r>
            <a:br>
              <a:rPr lang="es-PA" sz="1600" dirty="0" smtClean="0">
                <a:solidFill>
                  <a:srgbClr val="FF0000"/>
                </a:solidFill>
              </a:rPr>
            </a:br>
            <a:r>
              <a:rPr lang="es-PA" sz="1600" dirty="0" smtClean="0">
                <a:solidFill>
                  <a:srgbClr val="FF0000"/>
                </a:solidFill>
              </a:rPr>
              <a:t>y sobre campana tres,</a:t>
            </a:r>
            <a:br>
              <a:rPr lang="es-PA" sz="1600" dirty="0" smtClean="0">
                <a:solidFill>
                  <a:srgbClr val="FF0000"/>
                </a:solidFill>
              </a:rPr>
            </a:br>
            <a:r>
              <a:rPr lang="es-PA" sz="1600" dirty="0" smtClean="0">
                <a:solidFill>
                  <a:srgbClr val="FF0000"/>
                </a:solidFill>
              </a:rPr>
              <a:t>en una Cruz a esta hora,</a:t>
            </a:r>
            <a:br>
              <a:rPr lang="es-PA" sz="1600" dirty="0" smtClean="0">
                <a:solidFill>
                  <a:srgbClr val="FF0000"/>
                </a:solidFill>
              </a:rPr>
            </a:br>
            <a:r>
              <a:rPr lang="es-PA" sz="1600" dirty="0" smtClean="0">
                <a:solidFill>
                  <a:srgbClr val="FF0000"/>
                </a:solidFill>
              </a:rPr>
              <a:t>el Niño va a padecer. </a:t>
            </a:r>
          </a:p>
          <a:p>
            <a:pPr marL="0" indent="0">
              <a:buFontTx/>
              <a:buNone/>
              <a:defRPr/>
            </a:pPr>
            <a:r>
              <a:rPr lang="es-PA" sz="1600" dirty="0" smtClean="0">
                <a:solidFill>
                  <a:srgbClr val="FF0000"/>
                </a:solidFill>
              </a:rPr>
              <a:t>Belén, campanas de Belén,</a:t>
            </a:r>
            <a:br>
              <a:rPr lang="es-PA" sz="1600" dirty="0" smtClean="0">
                <a:solidFill>
                  <a:srgbClr val="FF0000"/>
                </a:solidFill>
              </a:rPr>
            </a:br>
            <a:r>
              <a:rPr lang="es-PA" sz="1600" dirty="0" smtClean="0">
                <a:solidFill>
                  <a:srgbClr val="FF0000"/>
                </a:solidFill>
              </a:rPr>
              <a:t>que los ángeles tocan</a:t>
            </a:r>
            <a:br>
              <a:rPr lang="es-PA" sz="1600" dirty="0" smtClean="0">
                <a:solidFill>
                  <a:srgbClr val="FF0000"/>
                </a:solidFill>
              </a:rPr>
            </a:br>
            <a:r>
              <a:rPr lang="es-PA" sz="1600" dirty="0" smtClean="0">
                <a:solidFill>
                  <a:srgbClr val="FF0000"/>
                </a:solidFill>
              </a:rPr>
              <a:t>¿qué nueva me traéis?</a:t>
            </a:r>
          </a:p>
          <a:p>
            <a:pPr>
              <a:buFontTx/>
              <a:buNone/>
              <a:defRPr/>
            </a:pPr>
            <a:endParaRPr lang="es-PA" dirty="0" smtClean="0">
              <a:solidFill>
                <a:srgbClr val="FF0000"/>
              </a:solidFill>
            </a:endParaRPr>
          </a:p>
        </p:txBody>
      </p:sp>
      <p:sp>
        <p:nvSpPr>
          <p:cNvPr id="4" name="WordArt 2" descr="Bolsa de papel"/>
          <p:cNvSpPr>
            <a:spLocks noChangeArrowheads="1" noChangeShapeType="1" noTextEdit="1"/>
          </p:cNvSpPr>
          <p:nvPr/>
        </p:nvSpPr>
        <p:spPr bwMode="auto">
          <a:xfrm>
            <a:off x="2071688" y="1285875"/>
            <a:ext cx="5214937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CAMPANA SOBRE CAMPANA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500" y="2428875"/>
            <a:ext cx="8248650" cy="4071938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s-MX" sz="2400" dirty="0" smtClean="0">
                <a:solidFill>
                  <a:srgbClr val="FF0000"/>
                </a:solidFill>
              </a:rPr>
              <a:t>OH, blanca navidad, sueño</a:t>
            </a:r>
            <a:br>
              <a:rPr lang="es-MX" sz="2400" dirty="0" smtClean="0">
                <a:solidFill>
                  <a:srgbClr val="FF0000"/>
                </a:solidFill>
              </a:rPr>
            </a:br>
            <a:r>
              <a:rPr lang="es-MX" sz="2400" dirty="0" smtClean="0">
                <a:solidFill>
                  <a:srgbClr val="FF0000"/>
                </a:solidFill>
              </a:rPr>
              <a:t>con la nieve alrededor</a:t>
            </a:r>
            <a:br>
              <a:rPr lang="es-MX" sz="2400" dirty="0" smtClean="0">
                <a:solidFill>
                  <a:srgbClr val="FF0000"/>
                </a:solidFill>
              </a:rPr>
            </a:br>
            <a:r>
              <a:rPr lang="es-MX" sz="2400" dirty="0" smtClean="0">
                <a:solidFill>
                  <a:srgbClr val="FF0000"/>
                </a:solidFill>
              </a:rPr>
              <a:t>blanca es mi quimera</a:t>
            </a:r>
            <a:br>
              <a:rPr lang="es-MX" sz="2400" dirty="0" smtClean="0">
                <a:solidFill>
                  <a:srgbClr val="FF0000"/>
                </a:solidFill>
              </a:rPr>
            </a:br>
            <a:r>
              <a:rPr lang="es-MX" sz="2400" dirty="0" smtClean="0">
                <a:solidFill>
                  <a:srgbClr val="FF0000"/>
                </a:solidFill>
              </a:rPr>
              <a:t>y es mensajera de paz</a:t>
            </a:r>
            <a:br>
              <a:rPr lang="es-MX" sz="2400" dirty="0" smtClean="0">
                <a:solidFill>
                  <a:srgbClr val="FF0000"/>
                </a:solidFill>
              </a:rPr>
            </a:br>
            <a:r>
              <a:rPr lang="es-MX" sz="2400" dirty="0" smtClean="0">
                <a:solidFill>
                  <a:srgbClr val="FF0000"/>
                </a:solidFill>
              </a:rPr>
              <a:t>y de puro amor</a:t>
            </a:r>
          </a:p>
          <a:p>
            <a:pPr marL="0" indent="0" algn="ctr">
              <a:buFontTx/>
              <a:buNone/>
              <a:defRPr/>
            </a:pPr>
            <a:endParaRPr lang="es-MX" sz="240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s-MX" sz="2400" dirty="0" smtClean="0">
                <a:solidFill>
                  <a:srgbClr val="FF0000"/>
                </a:solidFill>
              </a:rPr>
              <a:t>OH, blanca navidad, nieve</a:t>
            </a:r>
            <a:br>
              <a:rPr lang="es-MX" sz="2400" dirty="0" smtClean="0">
                <a:solidFill>
                  <a:srgbClr val="FF0000"/>
                </a:solidFill>
              </a:rPr>
            </a:br>
            <a:r>
              <a:rPr lang="es-MX" sz="2400" dirty="0" smtClean="0">
                <a:solidFill>
                  <a:srgbClr val="FF0000"/>
                </a:solidFill>
              </a:rPr>
              <a:t>una esperanza y un cantar,</a:t>
            </a:r>
            <a:br>
              <a:rPr lang="es-MX" sz="2400" dirty="0" smtClean="0">
                <a:solidFill>
                  <a:srgbClr val="FF0000"/>
                </a:solidFill>
              </a:rPr>
            </a:br>
            <a:r>
              <a:rPr lang="es-MX" sz="2400" dirty="0" smtClean="0">
                <a:solidFill>
                  <a:srgbClr val="FF0000"/>
                </a:solidFill>
              </a:rPr>
              <a:t>recordar tu infancia podrás</a:t>
            </a:r>
            <a:br>
              <a:rPr lang="es-MX" sz="2400" dirty="0" smtClean="0">
                <a:solidFill>
                  <a:srgbClr val="FF0000"/>
                </a:solidFill>
              </a:rPr>
            </a:br>
            <a:r>
              <a:rPr lang="es-MX" sz="2400" dirty="0" smtClean="0">
                <a:solidFill>
                  <a:srgbClr val="FF0000"/>
                </a:solidFill>
              </a:rPr>
              <a:t>al llegar la blanca navidad"</a:t>
            </a:r>
            <a:endParaRPr lang="es-PA" sz="24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s-PA" dirty="0" smtClean="0"/>
          </a:p>
        </p:txBody>
      </p:sp>
      <p:sp>
        <p:nvSpPr>
          <p:cNvPr id="1026" name="WordArt 2" descr="Bolsa de papel"/>
          <p:cNvSpPr>
            <a:spLocks noChangeArrowheads="1" noChangeShapeType="1" noTextEdit="1"/>
          </p:cNvSpPr>
          <p:nvPr/>
        </p:nvSpPr>
        <p:spPr bwMode="auto">
          <a:xfrm>
            <a:off x="2428875" y="1071563"/>
            <a:ext cx="4429125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1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BLANCA NAVIDAD</a:t>
            </a:r>
          </a:p>
        </p:txBody>
      </p:sp>
      <p:pic>
        <p:nvPicPr>
          <p:cNvPr id="1027" name="Picture 3" descr="http://www.1001risas.com/fondos_gratis/105/800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892829" y="4286256"/>
            <a:ext cx="2894013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500174"/>
            <a:ext cx="8462992" cy="5072098"/>
          </a:xfrm>
          <a:solidFill>
            <a:srgbClr val="00FF00">
              <a:alpha val="18000"/>
            </a:srgbClr>
          </a:solidFill>
        </p:spPr>
        <p:txBody>
          <a:bodyPr numCol="2"/>
          <a:lstStyle/>
          <a:p>
            <a:pPr marL="0" indent="0" algn="ctr">
              <a:buFontTx/>
              <a:buNone/>
              <a:defRPr/>
            </a:pPr>
            <a:r>
              <a:rPr lang="es-ES_tradnl" sz="1800" dirty="0" smtClean="0">
                <a:solidFill>
                  <a:srgbClr val="FF0000"/>
                </a:solidFill>
              </a:rPr>
              <a:t>Jerusalén llegaron,</a:t>
            </a:r>
            <a:br>
              <a:rPr lang="es-ES_tradnl" sz="1800" dirty="0" smtClean="0">
                <a:solidFill>
                  <a:srgbClr val="FF0000"/>
                </a:solidFill>
              </a:rPr>
            </a:br>
            <a:r>
              <a:rPr lang="es-ES_tradnl" sz="1800" dirty="0" smtClean="0">
                <a:solidFill>
                  <a:srgbClr val="FF0000"/>
                </a:solidFill>
              </a:rPr>
              <a:t>los reyes en trece </a:t>
            </a:r>
            <a:r>
              <a:rPr lang="es-MX" sz="1800" dirty="0" smtClean="0">
                <a:solidFill>
                  <a:srgbClr val="FF0000"/>
                </a:solidFill>
              </a:rPr>
              <a:t>d</a:t>
            </a:r>
            <a:r>
              <a:rPr lang="es-ES_tradnl" sz="1800" dirty="0" err="1" smtClean="0">
                <a:solidFill>
                  <a:srgbClr val="FF0000"/>
                </a:solidFill>
              </a:rPr>
              <a:t>ías</a:t>
            </a:r>
            <a:r>
              <a:rPr lang="es-ES_tradnl" sz="1800" dirty="0" smtClean="0">
                <a:solidFill>
                  <a:srgbClr val="FF0000"/>
                </a:solidFill>
              </a:rPr>
              <a:t>,</a:t>
            </a:r>
            <a:br>
              <a:rPr lang="es-ES_tradnl" sz="1800" dirty="0" smtClean="0">
                <a:solidFill>
                  <a:srgbClr val="FF0000"/>
                </a:solidFill>
              </a:rPr>
            </a:br>
            <a:r>
              <a:rPr lang="es-ES_tradnl" sz="1800" dirty="0" smtClean="0">
                <a:solidFill>
                  <a:srgbClr val="FF0000"/>
                </a:solidFill>
              </a:rPr>
              <a:t>los reyes en trece </a:t>
            </a:r>
            <a:r>
              <a:rPr lang="es-MX" sz="1800" dirty="0" smtClean="0">
                <a:solidFill>
                  <a:srgbClr val="FF0000"/>
                </a:solidFill>
              </a:rPr>
              <a:t>d</a:t>
            </a:r>
            <a:r>
              <a:rPr lang="es-ES_tradnl" sz="1800" dirty="0" err="1" smtClean="0">
                <a:solidFill>
                  <a:srgbClr val="FF0000"/>
                </a:solidFill>
              </a:rPr>
              <a:t>ías</a:t>
            </a:r>
            <a:r>
              <a:rPr lang="es-ES_tradnl" sz="1800" dirty="0" smtClean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buFontTx/>
              <a:buNone/>
              <a:defRPr/>
            </a:pPr>
            <a:r>
              <a:rPr lang="es-ES_tradnl" sz="1800" dirty="0" smtClean="0">
                <a:solidFill>
                  <a:srgbClr val="FF0000"/>
                </a:solidFill>
              </a:rPr>
              <a:t>Le preguntaron a Hero</a:t>
            </a:r>
            <a:r>
              <a:rPr lang="es-MX" sz="1800" dirty="0" smtClean="0">
                <a:solidFill>
                  <a:srgbClr val="FF0000"/>
                </a:solidFill>
              </a:rPr>
              <a:t>d</a:t>
            </a:r>
            <a:r>
              <a:rPr lang="es-ES_tradnl" sz="1800" dirty="0" smtClean="0">
                <a:solidFill>
                  <a:srgbClr val="FF0000"/>
                </a:solidFill>
              </a:rPr>
              <a:t>es,</a:t>
            </a:r>
            <a:br>
              <a:rPr lang="es-ES_tradnl" sz="1800" dirty="0" smtClean="0">
                <a:solidFill>
                  <a:srgbClr val="FF0000"/>
                </a:solidFill>
              </a:rPr>
            </a:br>
            <a:r>
              <a:rPr lang="es-ES_tradnl" sz="1800" dirty="0" smtClean="0">
                <a:solidFill>
                  <a:srgbClr val="FF0000"/>
                </a:solidFill>
              </a:rPr>
              <a:t>que </a:t>
            </a:r>
            <a:r>
              <a:rPr lang="es-MX" sz="1800" dirty="0" smtClean="0">
                <a:solidFill>
                  <a:srgbClr val="FF0000"/>
                </a:solidFill>
              </a:rPr>
              <a:t>donde</a:t>
            </a:r>
            <a:r>
              <a:rPr lang="es-ES_tradnl" sz="1800" dirty="0" smtClean="0">
                <a:solidFill>
                  <a:srgbClr val="FF0000"/>
                </a:solidFill>
              </a:rPr>
              <a:t> estaba el Mesías,</a:t>
            </a:r>
            <a:br>
              <a:rPr lang="es-ES_tradnl" sz="1800" dirty="0" smtClean="0">
                <a:solidFill>
                  <a:srgbClr val="FF0000"/>
                </a:solidFill>
              </a:rPr>
            </a:br>
            <a:r>
              <a:rPr lang="es-ES_tradnl" sz="1800" dirty="0" smtClean="0">
                <a:solidFill>
                  <a:srgbClr val="FF0000"/>
                </a:solidFill>
              </a:rPr>
              <a:t>que </a:t>
            </a:r>
            <a:r>
              <a:rPr lang="es-MX" sz="1800" dirty="0" smtClean="0">
                <a:solidFill>
                  <a:srgbClr val="FF0000"/>
                </a:solidFill>
              </a:rPr>
              <a:t>donde </a:t>
            </a:r>
            <a:r>
              <a:rPr lang="es-ES_tradnl" sz="1800" dirty="0" smtClean="0">
                <a:solidFill>
                  <a:srgbClr val="FF0000"/>
                </a:solidFill>
              </a:rPr>
              <a:t>estaba el Mesías.</a:t>
            </a:r>
          </a:p>
          <a:p>
            <a:pPr marL="0" indent="0" algn="ctr">
              <a:buFontTx/>
              <a:buNone/>
              <a:defRPr/>
            </a:pPr>
            <a:r>
              <a:rPr lang="es-ES_tradnl" sz="1800" dirty="0" smtClean="0">
                <a:solidFill>
                  <a:srgbClr val="FF0000"/>
                </a:solidFill>
              </a:rPr>
              <a:t>Y Hero</a:t>
            </a:r>
            <a:r>
              <a:rPr lang="es-MX" sz="1800" dirty="0" smtClean="0">
                <a:solidFill>
                  <a:srgbClr val="FF0000"/>
                </a:solidFill>
              </a:rPr>
              <a:t>d</a:t>
            </a:r>
            <a:r>
              <a:rPr lang="es-ES_tradnl" sz="1800" dirty="0" smtClean="0">
                <a:solidFill>
                  <a:srgbClr val="FF0000"/>
                </a:solidFill>
              </a:rPr>
              <a:t>es les dice, salid a buscarle,</a:t>
            </a:r>
            <a:br>
              <a:rPr lang="es-ES_tradnl" sz="1800" dirty="0" smtClean="0">
                <a:solidFill>
                  <a:srgbClr val="FF0000"/>
                </a:solidFill>
              </a:rPr>
            </a:br>
            <a:r>
              <a:rPr lang="es-ES_tradnl" sz="1800" dirty="0" smtClean="0">
                <a:solidFill>
                  <a:srgbClr val="FF0000"/>
                </a:solidFill>
              </a:rPr>
              <a:t>y </a:t>
            </a:r>
            <a:r>
              <a:rPr lang="es-MX" sz="1800" dirty="0" smtClean="0">
                <a:solidFill>
                  <a:srgbClr val="FF0000"/>
                </a:solidFill>
              </a:rPr>
              <a:t>dadme l</a:t>
            </a:r>
            <a:r>
              <a:rPr lang="es-ES_tradnl" sz="1800" dirty="0" smtClean="0">
                <a:solidFill>
                  <a:srgbClr val="FF0000"/>
                </a:solidFill>
              </a:rPr>
              <a:t>a nueva que quiero a</a:t>
            </a:r>
            <a:r>
              <a:rPr lang="es-MX" sz="1800" dirty="0" smtClean="0">
                <a:solidFill>
                  <a:srgbClr val="FF0000"/>
                </a:solidFill>
              </a:rPr>
              <a:t>d</a:t>
            </a:r>
            <a:r>
              <a:rPr lang="es-ES_tradnl" sz="1800" dirty="0" smtClean="0">
                <a:solidFill>
                  <a:srgbClr val="FF0000"/>
                </a:solidFill>
              </a:rPr>
              <a:t>orarle.</a:t>
            </a:r>
          </a:p>
          <a:p>
            <a:pPr marL="0" indent="0" algn="ctr">
              <a:buFontTx/>
              <a:buNone/>
              <a:defRPr/>
            </a:pPr>
            <a:r>
              <a:rPr lang="es-ES_tradnl" sz="1800" dirty="0" smtClean="0">
                <a:solidFill>
                  <a:srgbClr val="FF0000"/>
                </a:solidFill>
              </a:rPr>
              <a:t>Trece </a:t>
            </a:r>
            <a:r>
              <a:rPr lang="es-MX" sz="1800" dirty="0" smtClean="0">
                <a:solidFill>
                  <a:srgbClr val="FF0000"/>
                </a:solidFill>
              </a:rPr>
              <a:t>d</a:t>
            </a:r>
            <a:r>
              <a:rPr lang="es-ES" sz="1800" dirty="0" smtClean="0">
                <a:solidFill>
                  <a:srgbClr val="FF0000"/>
                </a:solidFill>
              </a:rPr>
              <a:t>í</a:t>
            </a:r>
            <a:r>
              <a:rPr lang="es-ES_tradnl" sz="1800" dirty="0" smtClean="0">
                <a:solidFill>
                  <a:srgbClr val="FF0000"/>
                </a:solidFill>
              </a:rPr>
              <a:t>as con sus noches,</a:t>
            </a:r>
            <a:br>
              <a:rPr lang="es-ES_tradnl" sz="1800" dirty="0" smtClean="0">
                <a:solidFill>
                  <a:srgbClr val="FF0000"/>
                </a:solidFill>
              </a:rPr>
            </a:br>
            <a:r>
              <a:rPr lang="es-ES_tradnl" sz="1800" dirty="0" smtClean="0">
                <a:solidFill>
                  <a:srgbClr val="FF0000"/>
                </a:solidFill>
              </a:rPr>
              <a:t>caminaron nuestros reyes,</a:t>
            </a:r>
            <a:br>
              <a:rPr lang="es-ES_tradnl" sz="1800" dirty="0" smtClean="0">
                <a:solidFill>
                  <a:srgbClr val="FF0000"/>
                </a:solidFill>
              </a:rPr>
            </a:br>
            <a:r>
              <a:rPr lang="es-ES_tradnl" sz="1800" dirty="0" smtClean="0">
                <a:solidFill>
                  <a:srgbClr val="FF0000"/>
                </a:solidFill>
              </a:rPr>
              <a:t>caminaron nuestros reyes.</a:t>
            </a:r>
          </a:p>
          <a:p>
            <a:pPr marL="0" indent="0" algn="ctr">
              <a:buFontTx/>
              <a:buNone/>
              <a:defRPr/>
            </a:pPr>
            <a:r>
              <a:rPr lang="es-ES_tradnl" sz="1800" dirty="0" smtClean="0">
                <a:solidFill>
                  <a:srgbClr val="FF0000"/>
                </a:solidFill>
              </a:rPr>
              <a:t>Por mar que llevan la estrella,</a:t>
            </a:r>
            <a:endParaRPr lang="es-PA" sz="1800" dirty="0" smtClean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s-ES_tradnl" sz="1800" dirty="0" smtClean="0">
                <a:solidFill>
                  <a:srgbClr val="FF0000"/>
                </a:solidFill>
              </a:rPr>
              <a:t>que los guía</a:t>
            </a:r>
            <a:r>
              <a:rPr lang="es-ES" sz="1800" dirty="0" smtClean="0">
                <a:solidFill>
                  <a:srgbClr val="FF0000"/>
                </a:solidFill>
              </a:rPr>
              <a:t> y</a:t>
            </a:r>
            <a:r>
              <a:rPr lang="es-ES" sz="1800" baseline="-25000" dirty="0" smtClean="0">
                <a:solidFill>
                  <a:srgbClr val="FF0000"/>
                </a:solidFill>
              </a:rPr>
              <a:t> </a:t>
            </a:r>
            <a:r>
              <a:rPr lang="es-ES_tradnl" sz="1800" dirty="0" smtClean="0">
                <a:solidFill>
                  <a:srgbClr val="FF0000"/>
                </a:solidFill>
              </a:rPr>
              <a:t>los </a:t>
            </a:r>
            <a:r>
              <a:rPr lang="es-ES" sz="1800" dirty="0" smtClean="0">
                <a:solidFill>
                  <a:srgbClr val="FF0000"/>
                </a:solidFill>
              </a:rPr>
              <a:t>d</a:t>
            </a:r>
            <a:r>
              <a:rPr lang="es-ES_tradnl" sz="1800" dirty="0" err="1" smtClean="0">
                <a:solidFill>
                  <a:srgbClr val="FF0000"/>
                </a:solidFill>
              </a:rPr>
              <a:t>efie</a:t>
            </a:r>
            <a:r>
              <a:rPr lang="es-ES" sz="1800" dirty="0" err="1" smtClean="0">
                <a:solidFill>
                  <a:srgbClr val="FF0000"/>
                </a:solidFill>
              </a:rPr>
              <a:t>nd</a:t>
            </a:r>
            <a:r>
              <a:rPr lang="es-ES_tradnl" sz="1800" dirty="0" smtClean="0">
                <a:solidFill>
                  <a:srgbClr val="FF0000"/>
                </a:solidFill>
              </a:rPr>
              <a:t>e,</a:t>
            </a:r>
          </a:p>
          <a:p>
            <a:pPr marL="0" indent="0" algn="ctr">
              <a:buFontTx/>
              <a:buNone/>
              <a:defRPr/>
            </a:pPr>
            <a:r>
              <a:rPr lang="es-ES_tradnl" sz="1800" dirty="0" smtClean="0">
                <a:solidFill>
                  <a:srgbClr val="FF0000"/>
                </a:solidFill>
              </a:rPr>
              <a:t>que los guía</a:t>
            </a:r>
            <a:r>
              <a:rPr lang="es-ES" sz="1800" dirty="0" smtClean="0">
                <a:solidFill>
                  <a:srgbClr val="FF0000"/>
                </a:solidFill>
              </a:rPr>
              <a:t> y</a:t>
            </a:r>
            <a:r>
              <a:rPr lang="es-ES" sz="1800" baseline="-25000" dirty="0" smtClean="0">
                <a:solidFill>
                  <a:srgbClr val="FF0000"/>
                </a:solidFill>
              </a:rPr>
              <a:t> </a:t>
            </a:r>
            <a:r>
              <a:rPr lang="es-ES_tradnl" sz="1800" dirty="0" smtClean="0">
                <a:solidFill>
                  <a:srgbClr val="FF0000"/>
                </a:solidFill>
              </a:rPr>
              <a:t>los </a:t>
            </a:r>
            <a:r>
              <a:rPr lang="es-ES" sz="1800" dirty="0" smtClean="0">
                <a:solidFill>
                  <a:srgbClr val="FF0000"/>
                </a:solidFill>
              </a:rPr>
              <a:t>defiende</a:t>
            </a:r>
            <a:r>
              <a:rPr lang="es-ES_tradnl" sz="1800" dirty="0" smtClean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buFontTx/>
              <a:buNone/>
              <a:defRPr/>
            </a:pPr>
            <a:r>
              <a:rPr lang="es-ES_tradnl" sz="1800" dirty="0" smtClean="0">
                <a:solidFill>
                  <a:srgbClr val="FF0000"/>
                </a:solidFill>
              </a:rPr>
              <a:t>Los magos buscaron al rey de los cielos</a:t>
            </a:r>
            <a:br>
              <a:rPr lang="es-ES_tradnl" sz="1800" dirty="0" smtClean="0">
                <a:solidFill>
                  <a:srgbClr val="FF0000"/>
                </a:solidFill>
              </a:rPr>
            </a:br>
            <a:r>
              <a:rPr lang="es-ES_tradnl" sz="1800" dirty="0" smtClean="0">
                <a:solidFill>
                  <a:srgbClr val="FF0000"/>
                </a:solidFill>
              </a:rPr>
              <a:t>para presentarle su amor</a:t>
            </a:r>
            <a:r>
              <a:rPr lang="es-ES" sz="1800" dirty="0" smtClean="0">
                <a:solidFill>
                  <a:srgbClr val="FF0000"/>
                </a:solidFill>
              </a:rPr>
              <a:t> y</a:t>
            </a:r>
            <a:r>
              <a:rPr lang="es-ES" sz="1800" baseline="-25000" dirty="0" smtClean="0">
                <a:solidFill>
                  <a:srgbClr val="FF0000"/>
                </a:solidFill>
              </a:rPr>
              <a:t> </a:t>
            </a:r>
            <a:r>
              <a:rPr lang="es-ES_tradnl" sz="1800" dirty="0" smtClean="0">
                <a:solidFill>
                  <a:srgbClr val="FF0000"/>
                </a:solidFill>
              </a:rPr>
              <a:t>respeto.</a:t>
            </a:r>
          </a:p>
          <a:p>
            <a:pPr marL="0" indent="0" algn="ctr">
              <a:buFontTx/>
              <a:buNone/>
              <a:defRPr/>
            </a:pPr>
            <a:r>
              <a:rPr lang="es-ES_tradnl" sz="1800" dirty="0" smtClean="0">
                <a:solidFill>
                  <a:srgbClr val="FF0000"/>
                </a:solidFill>
              </a:rPr>
              <a:t>A Jerusalén llegaron,</a:t>
            </a:r>
            <a:br>
              <a:rPr lang="es-ES_tradnl" sz="1800" dirty="0" smtClean="0">
                <a:solidFill>
                  <a:srgbClr val="FF0000"/>
                </a:solidFill>
              </a:rPr>
            </a:br>
            <a:r>
              <a:rPr lang="es-ES_tradnl" sz="1800" dirty="0" smtClean="0">
                <a:solidFill>
                  <a:srgbClr val="FF0000"/>
                </a:solidFill>
              </a:rPr>
              <a:t>los reyes en trece </a:t>
            </a:r>
            <a:r>
              <a:rPr lang="es-ES" sz="1800" dirty="0" smtClean="0">
                <a:solidFill>
                  <a:srgbClr val="FF0000"/>
                </a:solidFill>
              </a:rPr>
              <a:t>d</a:t>
            </a:r>
            <a:r>
              <a:rPr lang="es-ES_tradnl" sz="1800" dirty="0" err="1" smtClean="0">
                <a:solidFill>
                  <a:srgbClr val="FF0000"/>
                </a:solidFill>
              </a:rPr>
              <a:t>ías</a:t>
            </a:r>
            <a:r>
              <a:rPr lang="es-ES_tradnl" sz="1800" dirty="0" smtClean="0">
                <a:solidFill>
                  <a:srgbClr val="FF0000"/>
                </a:solidFill>
              </a:rPr>
              <a:t>,</a:t>
            </a:r>
            <a:br>
              <a:rPr lang="es-ES_tradnl" sz="1800" dirty="0" smtClean="0">
                <a:solidFill>
                  <a:srgbClr val="FF0000"/>
                </a:solidFill>
              </a:rPr>
            </a:br>
            <a:r>
              <a:rPr lang="es-ES_tradnl" sz="1800" dirty="0" smtClean="0">
                <a:solidFill>
                  <a:srgbClr val="FF0000"/>
                </a:solidFill>
              </a:rPr>
              <a:t>los reyes en trece </a:t>
            </a:r>
            <a:r>
              <a:rPr lang="es-ES" sz="1800" dirty="0" smtClean="0">
                <a:solidFill>
                  <a:srgbClr val="FF0000"/>
                </a:solidFill>
              </a:rPr>
              <a:t>d</a:t>
            </a:r>
            <a:r>
              <a:rPr lang="es-ES_tradnl" sz="1800" dirty="0" err="1" smtClean="0">
                <a:solidFill>
                  <a:srgbClr val="FF0000"/>
                </a:solidFill>
              </a:rPr>
              <a:t>ías</a:t>
            </a:r>
            <a:r>
              <a:rPr lang="es-ES_tradnl" sz="1800" dirty="0" smtClean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buFontTx/>
              <a:buNone/>
              <a:defRPr/>
            </a:pPr>
            <a:r>
              <a:rPr lang="es-ES_tradnl" sz="1800" dirty="0" smtClean="0">
                <a:solidFill>
                  <a:srgbClr val="FF0000"/>
                </a:solidFill>
              </a:rPr>
              <a:t>Le preguntaron a Hero</a:t>
            </a:r>
            <a:r>
              <a:rPr lang="es-ES" sz="1800" dirty="0" smtClean="0">
                <a:solidFill>
                  <a:srgbClr val="FF0000"/>
                </a:solidFill>
              </a:rPr>
              <a:t>d</a:t>
            </a:r>
            <a:r>
              <a:rPr lang="es-ES_tradnl" sz="1800" dirty="0" smtClean="0">
                <a:solidFill>
                  <a:srgbClr val="FF0000"/>
                </a:solidFill>
              </a:rPr>
              <a:t>es,</a:t>
            </a:r>
            <a:br>
              <a:rPr lang="es-ES_tradnl" sz="1800" dirty="0" smtClean="0">
                <a:solidFill>
                  <a:srgbClr val="FF0000"/>
                </a:solidFill>
              </a:rPr>
            </a:br>
            <a:r>
              <a:rPr lang="es-ES_tradnl" sz="1800" dirty="0" smtClean="0">
                <a:solidFill>
                  <a:srgbClr val="FF0000"/>
                </a:solidFill>
              </a:rPr>
              <a:t>que </a:t>
            </a:r>
            <a:r>
              <a:rPr lang="es-ES" sz="1800" dirty="0" smtClean="0">
                <a:solidFill>
                  <a:srgbClr val="FF0000"/>
                </a:solidFill>
              </a:rPr>
              <a:t>donde</a:t>
            </a:r>
            <a:r>
              <a:rPr lang="es-ES_tradnl" sz="1800" dirty="0" smtClean="0">
                <a:solidFill>
                  <a:srgbClr val="FF0000"/>
                </a:solidFill>
              </a:rPr>
              <a:t> estaba el Mesías,</a:t>
            </a:r>
            <a:br>
              <a:rPr lang="es-ES_tradnl" sz="1800" dirty="0" smtClean="0">
                <a:solidFill>
                  <a:srgbClr val="FF0000"/>
                </a:solidFill>
              </a:rPr>
            </a:br>
            <a:r>
              <a:rPr lang="es-ES_tradnl" sz="1800" dirty="0" smtClean="0">
                <a:solidFill>
                  <a:srgbClr val="FF0000"/>
                </a:solidFill>
              </a:rPr>
              <a:t>que </a:t>
            </a:r>
            <a:r>
              <a:rPr lang="es-ES" sz="1800" dirty="0" smtClean="0">
                <a:solidFill>
                  <a:srgbClr val="FF0000"/>
                </a:solidFill>
              </a:rPr>
              <a:t>donde</a:t>
            </a:r>
            <a:r>
              <a:rPr lang="es-ES_tradnl" sz="1800" dirty="0" smtClean="0">
                <a:solidFill>
                  <a:srgbClr val="FF0000"/>
                </a:solidFill>
              </a:rPr>
              <a:t> estaba el Mesías.</a:t>
            </a:r>
          </a:p>
          <a:p>
            <a:pPr marL="0" indent="0" algn="ctr">
              <a:buFontTx/>
              <a:buNone/>
              <a:defRPr/>
            </a:pPr>
            <a:r>
              <a:rPr lang="es-ES_tradnl" sz="1800" dirty="0" smtClean="0">
                <a:solidFill>
                  <a:srgbClr val="FF0000"/>
                </a:solidFill>
              </a:rPr>
              <a:t>Y Hero</a:t>
            </a:r>
            <a:r>
              <a:rPr lang="es-ES" sz="1800" dirty="0" smtClean="0">
                <a:solidFill>
                  <a:srgbClr val="FF0000"/>
                </a:solidFill>
              </a:rPr>
              <a:t>d</a:t>
            </a:r>
            <a:r>
              <a:rPr lang="es-ES_tradnl" sz="1800" dirty="0" smtClean="0">
                <a:solidFill>
                  <a:srgbClr val="FF0000"/>
                </a:solidFill>
              </a:rPr>
              <a:t>es les </a:t>
            </a:r>
            <a:r>
              <a:rPr lang="es-ES" sz="1800" dirty="0" smtClean="0">
                <a:solidFill>
                  <a:srgbClr val="FF0000"/>
                </a:solidFill>
              </a:rPr>
              <a:t>d</a:t>
            </a:r>
            <a:r>
              <a:rPr lang="es-ES_tradnl" sz="1800" dirty="0" smtClean="0">
                <a:solidFill>
                  <a:srgbClr val="FF0000"/>
                </a:solidFill>
              </a:rPr>
              <a:t>ice, </a:t>
            </a:r>
            <a:r>
              <a:rPr lang="es-ES_tradnl" sz="1800" dirty="0" err="1" smtClean="0">
                <a:solidFill>
                  <a:srgbClr val="FF0000"/>
                </a:solidFill>
              </a:rPr>
              <a:t>sali</a:t>
            </a:r>
            <a:r>
              <a:rPr lang="es-ES" sz="1800" dirty="0" smtClean="0">
                <a:solidFill>
                  <a:srgbClr val="FF0000"/>
                </a:solidFill>
              </a:rPr>
              <a:t>d</a:t>
            </a:r>
            <a:r>
              <a:rPr lang="es-ES_tradnl" sz="1800" dirty="0" smtClean="0">
                <a:solidFill>
                  <a:srgbClr val="FF0000"/>
                </a:solidFill>
              </a:rPr>
              <a:t> a buscarle</a:t>
            </a:r>
            <a:br>
              <a:rPr lang="es-ES_tradnl" sz="1800" dirty="0" smtClean="0">
                <a:solidFill>
                  <a:srgbClr val="FF0000"/>
                </a:solidFill>
              </a:rPr>
            </a:br>
            <a:r>
              <a:rPr lang="es-ES_tradnl" sz="1800" dirty="0" smtClean="0">
                <a:solidFill>
                  <a:srgbClr val="FF0000"/>
                </a:solidFill>
              </a:rPr>
              <a:t>y </a:t>
            </a:r>
            <a:r>
              <a:rPr lang="es-ES" sz="1800" dirty="0" smtClean="0">
                <a:solidFill>
                  <a:srgbClr val="FF0000"/>
                </a:solidFill>
              </a:rPr>
              <a:t>dadme </a:t>
            </a:r>
            <a:r>
              <a:rPr lang="es-ES_tradnl" sz="1800" dirty="0" smtClean="0">
                <a:solidFill>
                  <a:srgbClr val="FF0000"/>
                </a:solidFill>
              </a:rPr>
              <a:t>la nueva que quiero aflorarle.</a:t>
            </a:r>
          </a:p>
          <a:p>
            <a:pPr>
              <a:defRPr/>
            </a:pPr>
            <a:endParaRPr lang="es-PA" dirty="0" smtClean="0"/>
          </a:p>
        </p:txBody>
      </p:sp>
      <p:sp>
        <p:nvSpPr>
          <p:cNvPr id="2050" name="WordArt 2" descr="Bolsa de papel"/>
          <p:cNvSpPr>
            <a:spLocks noChangeArrowheads="1" noChangeShapeType="1" noTextEdit="1"/>
          </p:cNvSpPr>
          <p:nvPr/>
        </p:nvSpPr>
        <p:spPr bwMode="auto">
          <a:xfrm>
            <a:off x="1785938" y="500063"/>
            <a:ext cx="5392737" cy="728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20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 ADORACIÓN DE LOS REYES</a:t>
            </a:r>
          </a:p>
        </p:txBody>
      </p:sp>
      <p:pic>
        <p:nvPicPr>
          <p:cNvPr id="2051" name="Picture 3" descr="http://siemprerebelde.files.wordpress.com/2008/01/reyesmagos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143500" y="4000500"/>
            <a:ext cx="3357563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http://www.s-b.com.ar/66666666666666666.jpg"/>
          <p:cNvPicPr>
            <a:picLocks noChangeAspect="1" noChangeArrowheads="1"/>
          </p:cNvPicPr>
          <p:nvPr/>
        </p:nvPicPr>
        <p:blipFill>
          <a:blip r:embed="rId2" r:link="rId3" cstate="print">
            <a:lum bright="40000"/>
          </a:blip>
          <a:srcRect l="69156" t="48621" b="12355"/>
          <a:stretch>
            <a:fillRect/>
          </a:stretch>
        </p:blipFill>
        <p:spPr bwMode="auto">
          <a:xfrm>
            <a:off x="214283" y="2428875"/>
            <a:ext cx="8715406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571744"/>
            <a:ext cx="8929718" cy="4071966"/>
          </a:xfrm>
        </p:spPr>
        <p:txBody>
          <a:bodyPr numCol="3"/>
          <a:lstStyle/>
          <a:p>
            <a:pPr marL="0" indent="0">
              <a:buFontTx/>
              <a:buNone/>
              <a:defRPr/>
            </a:pPr>
            <a:r>
              <a:rPr lang="es-MX" sz="1800" b="1" dirty="0" smtClean="0">
                <a:solidFill>
                  <a:srgbClr val="C00000"/>
                </a:solidFill>
              </a:rPr>
              <a:t>La Virgen está lavando</a:t>
            </a:r>
            <a:br>
              <a:rPr lang="es-MX" sz="1800" b="1" dirty="0" smtClean="0">
                <a:solidFill>
                  <a:srgbClr val="C00000"/>
                </a:solidFill>
              </a:rPr>
            </a:br>
            <a:r>
              <a:rPr lang="es-MX" sz="1800" b="1" dirty="0" smtClean="0">
                <a:solidFill>
                  <a:srgbClr val="C00000"/>
                </a:solidFill>
              </a:rPr>
              <a:t>y tendiendo en el romero,</a:t>
            </a:r>
            <a:br>
              <a:rPr lang="es-MX" sz="1800" b="1" dirty="0" smtClean="0">
                <a:solidFill>
                  <a:srgbClr val="C00000"/>
                </a:solidFill>
              </a:rPr>
            </a:br>
            <a:r>
              <a:rPr lang="es-MX" sz="1800" b="1" dirty="0" smtClean="0">
                <a:solidFill>
                  <a:srgbClr val="C00000"/>
                </a:solidFill>
              </a:rPr>
              <a:t>los pajarillos cantando,</a:t>
            </a:r>
            <a:br>
              <a:rPr lang="es-MX" sz="1800" b="1" dirty="0" smtClean="0">
                <a:solidFill>
                  <a:srgbClr val="C00000"/>
                </a:solidFill>
              </a:rPr>
            </a:br>
            <a:r>
              <a:rPr lang="es-MX" sz="1800" b="1" dirty="0" smtClean="0">
                <a:solidFill>
                  <a:srgbClr val="C00000"/>
                </a:solidFill>
              </a:rPr>
              <a:t>y el romero floreciendo.</a:t>
            </a:r>
          </a:p>
          <a:p>
            <a:pPr marL="0" indent="0">
              <a:buFontTx/>
              <a:buNone/>
              <a:defRPr/>
            </a:pPr>
            <a:r>
              <a:rPr lang="es-MX" sz="1000" b="1" dirty="0" smtClean="0">
                <a:solidFill>
                  <a:srgbClr val="C00000"/>
                </a:solidFill>
              </a:rPr>
              <a:t/>
            </a:r>
            <a:br>
              <a:rPr lang="es-MX" sz="1000" b="1" dirty="0" smtClean="0">
                <a:solidFill>
                  <a:srgbClr val="C00000"/>
                </a:solidFill>
              </a:rPr>
            </a:br>
            <a:r>
              <a:rPr lang="es-MX" sz="1800" b="1" dirty="0" smtClean="0">
                <a:solidFill>
                  <a:srgbClr val="C00000"/>
                </a:solidFill>
              </a:rPr>
              <a:t>Pero mira como beben</a:t>
            </a:r>
            <a:br>
              <a:rPr lang="es-MX" sz="1800" b="1" dirty="0" smtClean="0">
                <a:solidFill>
                  <a:srgbClr val="C00000"/>
                </a:solidFill>
              </a:rPr>
            </a:br>
            <a:r>
              <a:rPr lang="es-MX" sz="1800" b="1" dirty="0" smtClean="0">
                <a:solidFill>
                  <a:srgbClr val="C00000"/>
                </a:solidFill>
              </a:rPr>
              <a:t>los peces en el río,</a:t>
            </a:r>
            <a:br>
              <a:rPr lang="es-MX" sz="1800" b="1" dirty="0" smtClean="0">
                <a:solidFill>
                  <a:srgbClr val="C00000"/>
                </a:solidFill>
              </a:rPr>
            </a:br>
            <a:r>
              <a:rPr lang="es-MX" sz="1800" b="1" dirty="0" smtClean="0">
                <a:solidFill>
                  <a:srgbClr val="C00000"/>
                </a:solidFill>
              </a:rPr>
              <a:t>pero mira como beben</a:t>
            </a:r>
            <a:br>
              <a:rPr lang="es-MX" sz="1800" b="1" dirty="0" smtClean="0">
                <a:solidFill>
                  <a:srgbClr val="C00000"/>
                </a:solidFill>
              </a:rPr>
            </a:br>
            <a:r>
              <a:rPr lang="es-MX" sz="1800" b="1" dirty="0" smtClean="0">
                <a:solidFill>
                  <a:srgbClr val="C00000"/>
                </a:solidFill>
              </a:rPr>
              <a:t>por ver a Dios nacido.</a:t>
            </a:r>
          </a:p>
          <a:p>
            <a:pPr marL="0" indent="0">
              <a:buFontTx/>
              <a:buNone/>
              <a:defRPr/>
            </a:pPr>
            <a:r>
              <a:rPr lang="es-MX" sz="1800" b="1" dirty="0" smtClean="0">
                <a:solidFill>
                  <a:srgbClr val="C00000"/>
                </a:solidFill>
              </a:rPr>
              <a:t>Beben y beben y vuelven a beber,</a:t>
            </a:r>
            <a:br>
              <a:rPr lang="es-MX" sz="1800" b="1" dirty="0" smtClean="0">
                <a:solidFill>
                  <a:srgbClr val="C00000"/>
                </a:solidFill>
              </a:rPr>
            </a:br>
            <a:r>
              <a:rPr lang="es-MX" sz="1800" b="1" dirty="0" smtClean="0">
                <a:solidFill>
                  <a:srgbClr val="C00000"/>
                </a:solidFill>
              </a:rPr>
              <a:t>los peces en el río</a:t>
            </a:r>
            <a:br>
              <a:rPr lang="es-MX" sz="1800" b="1" dirty="0" smtClean="0">
                <a:solidFill>
                  <a:srgbClr val="C00000"/>
                </a:solidFill>
              </a:rPr>
            </a:br>
            <a:r>
              <a:rPr lang="es-MX" sz="1800" b="1" dirty="0" smtClean="0">
                <a:solidFill>
                  <a:srgbClr val="C00000"/>
                </a:solidFill>
              </a:rPr>
              <a:t>por ver a Dios nacer.</a:t>
            </a:r>
          </a:p>
          <a:p>
            <a:pPr marL="0" indent="0">
              <a:buFontTx/>
              <a:buNone/>
              <a:defRPr/>
            </a:pPr>
            <a:endParaRPr lang="es-MX" sz="1800" b="1" dirty="0" smtClean="0">
              <a:solidFill>
                <a:srgbClr val="C00000"/>
              </a:solidFill>
            </a:endParaRPr>
          </a:p>
          <a:p>
            <a:pPr marL="0" indent="0">
              <a:buFontTx/>
              <a:buNone/>
              <a:defRPr/>
            </a:pPr>
            <a:endParaRPr lang="es-MX" sz="1800" b="1" dirty="0" smtClean="0">
              <a:solidFill>
                <a:srgbClr val="C0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s-MX" sz="1800" b="1" dirty="0" smtClean="0">
                <a:solidFill>
                  <a:srgbClr val="C00000"/>
                </a:solidFill>
              </a:rPr>
              <a:t/>
            </a:r>
            <a:br>
              <a:rPr lang="es-MX" sz="1800" b="1" dirty="0" smtClean="0">
                <a:solidFill>
                  <a:srgbClr val="C00000"/>
                </a:solidFill>
              </a:rPr>
            </a:br>
            <a:r>
              <a:rPr lang="es-MX" sz="1800" b="1" dirty="0" smtClean="0">
                <a:solidFill>
                  <a:srgbClr val="C00000"/>
                </a:solidFill>
              </a:rPr>
              <a:t>La Virgen se está peinando</a:t>
            </a:r>
            <a:br>
              <a:rPr lang="es-MX" sz="1800" b="1" dirty="0" smtClean="0">
                <a:solidFill>
                  <a:srgbClr val="C00000"/>
                </a:solidFill>
              </a:rPr>
            </a:br>
            <a:r>
              <a:rPr lang="es-MX" sz="1800" b="1" dirty="0" smtClean="0">
                <a:solidFill>
                  <a:srgbClr val="C00000"/>
                </a:solidFill>
              </a:rPr>
              <a:t>entre cortina y cortina,</a:t>
            </a:r>
            <a:br>
              <a:rPr lang="es-MX" sz="1800" b="1" dirty="0" smtClean="0">
                <a:solidFill>
                  <a:srgbClr val="C00000"/>
                </a:solidFill>
              </a:rPr>
            </a:br>
            <a:r>
              <a:rPr lang="es-MX" sz="1800" b="1" dirty="0" smtClean="0">
                <a:solidFill>
                  <a:srgbClr val="C00000"/>
                </a:solidFill>
              </a:rPr>
              <a:t>sus cabellos son de oro,</a:t>
            </a:r>
            <a:br>
              <a:rPr lang="es-MX" sz="1800" b="1" dirty="0" smtClean="0">
                <a:solidFill>
                  <a:srgbClr val="C00000"/>
                </a:solidFill>
              </a:rPr>
            </a:br>
            <a:r>
              <a:rPr lang="es-MX" sz="1800" b="1" dirty="0" smtClean="0">
                <a:solidFill>
                  <a:srgbClr val="C00000"/>
                </a:solidFill>
              </a:rPr>
              <a:t>el peine de plata fina.</a:t>
            </a:r>
          </a:p>
          <a:p>
            <a:pPr marL="0" indent="0">
              <a:buFontTx/>
              <a:buNone/>
              <a:defRPr/>
            </a:pPr>
            <a:r>
              <a:rPr lang="es-MX" sz="1800" b="1" dirty="0" smtClean="0">
                <a:solidFill>
                  <a:srgbClr val="C00000"/>
                </a:solidFill>
              </a:rPr>
              <a:t>Pero mira como beben</a:t>
            </a:r>
            <a:br>
              <a:rPr lang="es-MX" sz="1800" b="1" dirty="0" smtClean="0">
                <a:solidFill>
                  <a:srgbClr val="C00000"/>
                </a:solidFill>
              </a:rPr>
            </a:br>
            <a:r>
              <a:rPr lang="es-MX" sz="1800" b="1" dirty="0" smtClean="0">
                <a:solidFill>
                  <a:srgbClr val="C00000"/>
                </a:solidFill>
              </a:rPr>
              <a:t>los peces en el río,</a:t>
            </a:r>
            <a:br>
              <a:rPr lang="es-MX" sz="1800" b="1" dirty="0" smtClean="0">
                <a:solidFill>
                  <a:srgbClr val="C00000"/>
                </a:solidFill>
              </a:rPr>
            </a:br>
            <a:r>
              <a:rPr lang="es-MX" sz="1800" b="1" dirty="0" smtClean="0">
                <a:solidFill>
                  <a:srgbClr val="C00000"/>
                </a:solidFill>
              </a:rPr>
              <a:t>pero mira como beben</a:t>
            </a:r>
            <a:br>
              <a:rPr lang="es-MX" sz="1800" b="1" dirty="0" smtClean="0">
                <a:solidFill>
                  <a:srgbClr val="C00000"/>
                </a:solidFill>
              </a:rPr>
            </a:br>
            <a:r>
              <a:rPr lang="es-MX" sz="1800" b="1" dirty="0" smtClean="0">
                <a:solidFill>
                  <a:srgbClr val="C00000"/>
                </a:solidFill>
              </a:rPr>
              <a:t>por ver a Dios nacido.</a:t>
            </a:r>
          </a:p>
          <a:p>
            <a:pPr marL="0" indent="0">
              <a:buFontTx/>
              <a:buNone/>
              <a:defRPr/>
            </a:pPr>
            <a:r>
              <a:rPr lang="es-MX" sz="1800" b="1" dirty="0" smtClean="0">
                <a:solidFill>
                  <a:srgbClr val="C00000"/>
                </a:solidFill>
              </a:rPr>
              <a:t>Beben y beben y vuelven a beber,</a:t>
            </a:r>
            <a:br>
              <a:rPr lang="es-MX" sz="1800" b="1" dirty="0" smtClean="0">
                <a:solidFill>
                  <a:srgbClr val="C00000"/>
                </a:solidFill>
              </a:rPr>
            </a:br>
            <a:r>
              <a:rPr lang="es-MX" sz="1800" b="1" dirty="0" smtClean="0">
                <a:solidFill>
                  <a:srgbClr val="C00000"/>
                </a:solidFill>
              </a:rPr>
              <a:t>los peces en el río</a:t>
            </a:r>
            <a:br>
              <a:rPr lang="es-MX" sz="1800" b="1" dirty="0" smtClean="0">
                <a:solidFill>
                  <a:srgbClr val="C00000"/>
                </a:solidFill>
              </a:rPr>
            </a:br>
            <a:r>
              <a:rPr lang="es-MX" sz="1800" b="1" dirty="0" smtClean="0">
                <a:solidFill>
                  <a:srgbClr val="C00000"/>
                </a:solidFill>
              </a:rPr>
              <a:t>por ver a Dios nacer.</a:t>
            </a:r>
          </a:p>
          <a:p>
            <a:pPr marL="0" indent="0">
              <a:buFontTx/>
              <a:buNone/>
              <a:defRPr/>
            </a:pPr>
            <a:endParaRPr lang="es-MX" sz="1800" b="1" dirty="0" smtClean="0">
              <a:solidFill>
                <a:srgbClr val="C00000"/>
              </a:solidFill>
            </a:endParaRPr>
          </a:p>
          <a:p>
            <a:pPr marL="0" indent="0">
              <a:buFontTx/>
              <a:buNone/>
              <a:defRPr/>
            </a:pPr>
            <a:endParaRPr lang="es-MX" sz="1800" b="1" dirty="0" smtClean="0">
              <a:solidFill>
                <a:srgbClr val="C0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s-MX" sz="1800" b="1" dirty="0" smtClean="0">
                <a:solidFill>
                  <a:srgbClr val="C00000"/>
                </a:solidFill>
              </a:rPr>
              <a:t/>
            </a:r>
            <a:br>
              <a:rPr lang="es-MX" sz="1800" b="1" dirty="0" smtClean="0">
                <a:solidFill>
                  <a:srgbClr val="C00000"/>
                </a:solidFill>
              </a:rPr>
            </a:br>
            <a:r>
              <a:rPr lang="es-MX" sz="1800" b="1" dirty="0" smtClean="0">
                <a:solidFill>
                  <a:srgbClr val="C00000"/>
                </a:solidFill>
              </a:rPr>
              <a:t>La Virgen va caminando</a:t>
            </a:r>
            <a:br>
              <a:rPr lang="es-MX" sz="1800" b="1" dirty="0" smtClean="0">
                <a:solidFill>
                  <a:srgbClr val="C00000"/>
                </a:solidFill>
              </a:rPr>
            </a:br>
            <a:r>
              <a:rPr lang="es-MX" sz="1800" b="1" dirty="0" smtClean="0">
                <a:solidFill>
                  <a:srgbClr val="C00000"/>
                </a:solidFill>
              </a:rPr>
              <a:t>por entre aquellas palmeras,</a:t>
            </a:r>
            <a:br>
              <a:rPr lang="es-MX" sz="1800" b="1" dirty="0" smtClean="0">
                <a:solidFill>
                  <a:srgbClr val="C00000"/>
                </a:solidFill>
              </a:rPr>
            </a:br>
            <a:r>
              <a:rPr lang="es-MX" sz="1800" b="1" dirty="0" smtClean="0">
                <a:solidFill>
                  <a:srgbClr val="C00000"/>
                </a:solidFill>
              </a:rPr>
              <a:t>el Niño mira en sus ojos,</a:t>
            </a:r>
            <a:br>
              <a:rPr lang="es-MX" sz="1800" b="1" dirty="0" smtClean="0">
                <a:solidFill>
                  <a:srgbClr val="C00000"/>
                </a:solidFill>
              </a:rPr>
            </a:br>
            <a:r>
              <a:rPr lang="es-MX" sz="1800" b="1" dirty="0" smtClean="0">
                <a:solidFill>
                  <a:srgbClr val="C00000"/>
                </a:solidFill>
              </a:rPr>
              <a:t>el color de la vereda.</a:t>
            </a:r>
          </a:p>
          <a:p>
            <a:pPr marL="0" indent="0">
              <a:buFontTx/>
              <a:buNone/>
              <a:defRPr/>
            </a:pPr>
            <a:r>
              <a:rPr lang="es-MX" sz="1050" b="1" dirty="0" smtClean="0">
                <a:solidFill>
                  <a:srgbClr val="C00000"/>
                </a:solidFill>
              </a:rPr>
              <a:t/>
            </a:r>
            <a:br>
              <a:rPr lang="es-MX" sz="1050" b="1" dirty="0" smtClean="0">
                <a:solidFill>
                  <a:srgbClr val="C00000"/>
                </a:solidFill>
              </a:rPr>
            </a:br>
            <a:r>
              <a:rPr lang="es-MX" sz="1800" b="1" dirty="0" smtClean="0">
                <a:solidFill>
                  <a:srgbClr val="C00000"/>
                </a:solidFill>
              </a:rPr>
              <a:t>Pero mira como beben</a:t>
            </a:r>
            <a:br>
              <a:rPr lang="es-MX" sz="1800" b="1" dirty="0" smtClean="0">
                <a:solidFill>
                  <a:srgbClr val="C00000"/>
                </a:solidFill>
              </a:rPr>
            </a:br>
            <a:r>
              <a:rPr lang="es-MX" sz="1800" b="1" dirty="0" smtClean="0">
                <a:solidFill>
                  <a:srgbClr val="C00000"/>
                </a:solidFill>
              </a:rPr>
              <a:t>los peces en el río,</a:t>
            </a:r>
            <a:br>
              <a:rPr lang="es-MX" sz="1800" b="1" dirty="0" smtClean="0">
                <a:solidFill>
                  <a:srgbClr val="C00000"/>
                </a:solidFill>
              </a:rPr>
            </a:br>
            <a:r>
              <a:rPr lang="es-MX" sz="1800" b="1" dirty="0" smtClean="0">
                <a:solidFill>
                  <a:srgbClr val="C00000"/>
                </a:solidFill>
              </a:rPr>
              <a:t>pero mira como beben</a:t>
            </a:r>
            <a:br>
              <a:rPr lang="es-MX" sz="1800" b="1" dirty="0" smtClean="0">
                <a:solidFill>
                  <a:srgbClr val="C00000"/>
                </a:solidFill>
              </a:rPr>
            </a:br>
            <a:r>
              <a:rPr lang="es-MX" sz="1800" b="1" dirty="0" smtClean="0">
                <a:solidFill>
                  <a:srgbClr val="C00000"/>
                </a:solidFill>
              </a:rPr>
              <a:t>por ver a Dios nacido.</a:t>
            </a:r>
          </a:p>
          <a:p>
            <a:pPr marL="0" indent="0">
              <a:buFontTx/>
              <a:buNone/>
              <a:defRPr/>
            </a:pPr>
            <a:r>
              <a:rPr lang="es-MX" sz="1800" b="1" dirty="0" smtClean="0">
                <a:solidFill>
                  <a:srgbClr val="C00000"/>
                </a:solidFill>
              </a:rPr>
              <a:t>Beben y beben y vuelven a beber,</a:t>
            </a:r>
            <a:br>
              <a:rPr lang="es-MX" sz="1800" b="1" dirty="0" smtClean="0">
                <a:solidFill>
                  <a:srgbClr val="C00000"/>
                </a:solidFill>
              </a:rPr>
            </a:br>
            <a:r>
              <a:rPr lang="es-MX" sz="1800" b="1" dirty="0" smtClean="0">
                <a:solidFill>
                  <a:srgbClr val="C00000"/>
                </a:solidFill>
              </a:rPr>
              <a:t>los peces en el río</a:t>
            </a:r>
            <a:br>
              <a:rPr lang="es-MX" sz="1800" b="1" dirty="0" smtClean="0">
                <a:solidFill>
                  <a:srgbClr val="C00000"/>
                </a:solidFill>
              </a:rPr>
            </a:br>
            <a:r>
              <a:rPr lang="es-MX" sz="1800" b="1" dirty="0" smtClean="0">
                <a:solidFill>
                  <a:srgbClr val="C00000"/>
                </a:solidFill>
              </a:rPr>
              <a:t>por ver a Dios nacer.</a:t>
            </a:r>
          </a:p>
          <a:p>
            <a:pPr marL="0" indent="0">
              <a:buFontTx/>
              <a:buNone/>
              <a:defRPr/>
            </a:pPr>
            <a:endParaRPr lang="es-PA" dirty="0" smtClean="0"/>
          </a:p>
        </p:txBody>
      </p:sp>
      <p:sp>
        <p:nvSpPr>
          <p:cNvPr id="3074" name="WordArt 2" descr="Bolsa de papel"/>
          <p:cNvSpPr>
            <a:spLocks noChangeArrowheads="1" noChangeShapeType="1" noTextEdit="1"/>
          </p:cNvSpPr>
          <p:nvPr/>
        </p:nvSpPr>
        <p:spPr bwMode="auto">
          <a:xfrm>
            <a:off x="2428875" y="928688"/>
            <a:ext cx="4429125" cy="785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44"/>
              </a:avLst>
            </a:prstTxWarp>
          </a:bodyPr>
          <a:lstStyle/>
          <a:p>
            <a:pPr algn="ctr"/>
            <a:r>
              <a:rPr lang="es-PA" sz="20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LOS PECES EN EL RÍO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2500306"/>
            <a:ext cx="8534430" cy="4000528"/>
          </a:xfrm>
          <a:solidFill>
            <a:srgbClr val="00FF00">
              <a:alpha val="14000"/>
            </a:srgbClr>
          </a:solidFill>
        </p:spPr>
        <p:txBody>
          <a:bodyPr numCol="2"/>
          <a:lstStyle/>
          <a:p>
            <a:pPr marL="0" indent="0">
              <a:buFontTx/>
              <a:buNone/>
              <a:defRPr/>
            </a:pPr>
            <a:r>
              <a:rPr lang="es-MX" sz="1800" dirty="0" smtClean="0">
                <a:solidFill>
                  <a:srgbClr val="FF0000"/>
                </a:solidFill>
              </a:rPr>
              <a:t>El camino que lleva a Belén</a:t>
            </a:r>
            <a:br>
              <a:rPr lang="es-MX" sz="1800" dirty="0" smtClean="0">
                <a:solidFill>
                  <a:srgbClr val="FF0000"/>
                </a:solidFill>
              </a:rPr>
            </a:br>
            <a:r>
              <a:rPr lang="es-MX" sz="1800" dirty="0" smtClean="0">
                <a:solidFill>
                  <a:srgbClr val="FF0000"/>
                </a:solidFill>
              </a:rPr>
              <a:t>baja hasta el valle que la nieve cubrió.</a:t>
            </a:r>
            <a:br>
              <a:rPr lang="es-MX" sz="1800" dirty="0" smtClean="0">
                <a:solidFill>
                  <a:srgbClr val="FF0000"/>
                </a:solidFill>
              </a:rPr>
            </a:br>
            <a:r>
              <a:rPr lang="es-MX" sz="1800" dirty="0" smtClean="0">
                <a:solidFill>
                  <a:srgbClr val="FF0000"/>
                </a:solidFill>
              </a:rPr>
              <a:t>Los pastorcillos quieren ver a su Rey,</a:t>
            </a:r>
            <a:br>
              <a:rPr lang="es-MX" sz="1800" dirty="0" smtClean="0">
                <a:solidFill>
                  <a:srgbClr val="FF0000"/>
                </a:solidFill>
              </a:rPr>
            </a:br>
            <a:r>
              <a:rPr lang="es-MX" sz="1800" dirty="0" smtClean="0">
                <a:solidFill>
                  <a:srgbClr val="FF0000"/>
                </a:solidFill>
              </a:rPr>
              <a:t>le traen regalos en su humilde zurrón</a:t>
            </a:r>
            <a:br>
              <a:rPr lang="es-MX" sz="1800" dirty="0" smtClean="0">
                <a:solidFill>
                  <a:srgbClr val="FF0000"/>
                </a:solidFill>
              </a:rPr>
            </a:br>
            <a:r>
              <a:rPr lang="es-MX" sz="1800" dirty="0" smtClean="0">
                <a:solidFill>
                  <a:srgbClr val="FF0000"/>
                </a:solidFill>
              </a:rPr>
              <a:t>al Redentor, al Redentor.</a:t>
            </a:r>
          </a:p>
          <a:p>
            <a:pPr marL="0" indent="0">
              <a:buFontTx/>
              <a:buNone/>
              <a:defRPr/>
            </a:pPr>
            <a:endParaRPr lang="es-MX" sz="60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s-MX" sz="1800" dirty="0" smtClean="0">
                <a:solidFill>
                  <a:srgbClr val="FF0000"/>
                </a:solidFill>
              </a:rPr>
              <a:t>Yo quisiera poner a tus pies</a:t>
            </a:r>
            <a:br>
              <a:rPr lang="es-MX" sz="1800" dirty="0" smtClean="0">
                <a:solidFill>
                  <a:srgbClr val="FF0000"/>
                </a:solidFill>
              </a:rPr>
            </a:br>
            <a:r>
              <a:rPr lang="es-MX" sz="1800" dirty="0" smtClean="0">
                <a:solidFill>
                  <a:srgbClr val="FF0000"/>
                </a:solidFill>
              </a:rPr>
              <a:t>algún presente que te agrade Señor,</a:t>
            </a:r>
            <a:br>
              <a:rPr lang="es-MX" sz="1800" dirty="0" smtClean="0">
                <a:solidFill>
                  <a:srgbClr val="FF0000"/>
                </a:solidFill>
              </a:rPr>
            </a:br>
            <a:r>
              <a:rPr lang="es-MX" sz="1800" dirty="0" smtClean="0">
                <a:solidFill>
                  <a:srgbClr val="FF0000"/>
                </a:solidFill>
              </a:rPr>
              <a:t>mas Tú ya sabes que soy pobre también,</a:t>
            </a:r>
            <a:br>
              <a:rPr lang="es-MX" sz="1800" dirty="0" smtClean="0">
                <a:solidFill>
                  <a:srgbClr val="FF0000"/>
                </a:solidFill>
              </a:rPr>
            </a:br>
            <a:r>
              <a:rPr lang="es-MX" sz="1800" dirty="0" smtClean="0">
                <a:solidFill>
                  <a:srgbClr val="FF0000"/>
                </a:solidFill>
              </a:rPr>
              <a:t>y no poseo más que un viejo tambor.</a:t>
            </a:r>
          </a:p>
          <a:p>
            <a:pPr marL="0" indent="0">
              <a:buFontTx/>
              <a:buNone/>
              <a:defRPr/>
            </a:pPr>
            <a:r>
              <a:rPr lang="pt-BR" sz="1800" dirty="0" smtClean="0">
                <a:solidFill>
                  <a:srgbClr val="FF0000"/>
                </a:solidFill>
              </a:rPr>
              <a:t>(</a:t>
            </a:r>
            <a:r>
              <a:rPr lang="pt-BR" sz="1800" dirty="0" err="1" smtClean="0">
                <a:solidFill>
                  <a:srgbClr val="FF0000"/>
                </a:solidFill>
              </a:rPr>
              <a:t>rom</a:t>
            </a:r>
            <a:r>
              <a:rPr lang="pt-BR" sz="1800" dirty="0" smtClean="0">
                <a:solidFill>
                  <a:srgbClr val="FF0000"/>
                </a:solidFill>
              </a:rPr>
              <a:t> </a:t>
            </a:r>
            <a:r>
              <a:rPr lang="pt-BR" sz="1800" dirty="0" err="1" smtClean="0">
                <a:solidFill>
                  <a:srgbClr val="FF0000"/>
                </a:solidFill>
              </a:rPr>
              <a:t>pom</a:t>
            </a:r>
            <a:r>
              <a:rPr lang="pt-BR" sz="1800" dirty="0" smtClean="0">
                <a:solidFill>
                  <a:srgbClr val="FF0000"/>
                </a:solidFill>
              </a:rPr>
              <a:t> </a:t>
            </a:r>
            <a:r>
              <a:rPr lang="pt-BR" sz="1800" dirty="0" err="1" smtClean="0">
                <a:solidFill>
                  <a:srgbClr val="FF0000"/>
                </a:solidFill>
              </a:rPr>
              <a:t>pom</a:t>
            </a:r>
            <a:r>
              <a:rPr lang="pt-BR" sz="1800" dirty="0" smtClean="0">
                <a:solidFill>
                  <a:srgbClr val="FF0000"/>
                </a:solidFill>
              </a:rPr>
              <a:t> </a:t>
            </a:r>
            <a:r>
              <a:rPr lang="pt-BR" sz="1800" dirty="0" err="1" smtClean="0">
                <a:solidFill>
                  <a:srgbClr val="FF0000"/>
                </a:solidFill>
              </a:rPr>
              <a:t>pom</a:t>
            </a:r>
            <a:r>
              <a:rPr lang="pt-BR" sz="1800" dirty="0" smtClean="0">
                <a:solidFill>
                  <a:srgbClr val="FF0000"/>
                </a:solidFill>
              </a:rPr>
              <a:t>, </a:t>
            </a:r>
            <a:r>
              <a:rPr lang="pt-BR" sz="1800" dirty="0" err="1" smtClean="0">
                <a:solidFill>
                  <a:srgbClr val="FF0000"/>
                </a:solidFill>
              </a:rPr>
              <a:t>rom</a:t>
            </a:r>
            <a:r>
              <a:rPr lang="pt-BR" sz="1800" dirty="0" smtClean="0">
                <a:solidFill>
                  <a:srgbClr val="FF0000"/>
                </a:solidFill>
              </a:rPr>
              <a:t> </a:t>
            </a:r>
            <a:r>
              <a:rPr lang="pt-BR" sz="1800" dirty="0" err="1" smtClean="0">
                <a:solidFill>
                  <a:srgbClr val="FF0000"/>
                </a:solidFill>
              </a:rPr>
              <a:t>pom</a:t>
            </a:r>
            <a:r>
              <a:rPr lang="pt-BR" sz="1800" dirty="0" smtClean="0">
                <a:solidFill>
                  <a:srgbClr val="FF0000"/>
                </a:solidFill>
              </a:rPr>
              <a:t> </a:t>
            </a:r>
            <a:r>
              <a:rPr lang="pt-BR" sz="1800" dirty="0" err="1" smtClean="0">
                <a:solidFill>
                  <a:srgbClr val="FF0000"/>
                </a:solidFill>
              </a:rPr>
              <a:t>pom</a:t>
            </a:r>
            <a:r>
              <a:rPr lang="pt-BR" sz="1800" dirty="0" smtClean="0">
                <a:solidFill>
                  <a:srgbClr val="FF0000"/>
                </a:solidFill>
              </a:rPr>
              <a:t> </a:t>
            </a:r>
            <a:r>
              <a:rPr lang="pt-BR" sz="1800" dirty="0" err="1" smtClean="0">
                <a:solidFill>
                  <a:srgbClr val="FF0000"/>
                </a:solidFill>
              </a:rPr>
              <a:t>pom</a:t>
            </a:r>
            <a:r>
              <a:rPr lang="pt-BR" sz="1800" dirty="0" smtClean="0">
                <a:solidFill>
                  <a:srgbClr val="FF0000"/>
                </a:solidFill>
              </a:rPr>
              <a:t>)</a:t>
            </a:r>
            <a:br>
              <a:rPr lang="pt-BR" sz="1800" dirty="0" smtClean="0">
                <a:solidFill>
                  <a:srgbClr val="FF0000"/>
                </a:solidFill>
              </a:rPr>
            </a:br>
            <a:r>
              <a:rPr lang="pt-BR" sz="1800" dirty="0" smtClean="0">
                <a:solidFill>
                  <a:srgbClr val="FF0000"/>
                </a:solidFill>
              </a:rPr>
              <a:t>¡</a:t>
            </a:r>
            <a:r>
              <a:rPr lang="pt-BR" sz="1800" dirty="0" err="1" smtClean="0">
                <a:solidFill>
                  <a:srgbClr val="FF0000"/>
                </a:solidFill>
              </a:rPr>
              <a:t>En</a:t>
            </a:r>
            <a:r>
              <a:rPr lang="pt-BR" sz="1800" dirty="0" smtClean="0">
                <a:solidFill>
                  <a:srgbClr val="FF0000"/>
                </a:solidFill>
              </a:rPr>
              <a:t> tu honor frente </a:t>
            </a:r>
            <a:r>
              <a:rPr lang="pt-BR" sz="1800" dirty="0" err="1" smtClean="0">
                <a:solidFill>
                  <a:srgbClr val="FF0000"/>
                </a:solidFill>
              </a:rPr>
              <a:t>al</a:t>
            </a:r>
            <a:r>
              <a:rPr lang="pt-BR" sz="1800" dirty="0" smtClean="0">
                <a:solidFill>
                  <a:srgbClr val="FF0000"/>
                </a:solidFill>
              </a:rPr>
              <a:t> portal </a:t>
            </a:r>
            <a:r>
              <a:rPr lang="pt-BR" sz="1800" dirty="0" err="1" smtClean="0">
                <a:solidFill>
                  <a:srgbClr val="FF0000"/>
                </a:solidFill>
              </a:rPr>
              <a:t>tocaré</a:t>
            </a:r>
            <a:r>
              <a:rPr lang="pt-BR" sz="1800" dirty="0" smtClean="0">
                <a:solidFill>
                  <a:srgbClr val="FF0000"/>
                </a:solidFill>
              </a:rPr>
              <a:t> </a:t>
            </a:r>
            <a:br>
              <a:rPr lang="pt-BR" sz="1800" dirty="0" smtClean="0">
                <a:solidFill>
                  <a:srgbClr val="FF0000"/>
                </a:solidFill>
              </a:rPr>
            </a:br>
            <a:r>
              <a:rPr lang="pt-BR" sz="1800" dirty="0" err="1" smtClean="0">
                <a:solidFill>
                  <a:srgbClr val="FF0000"/>
                </a:solidFill>
              </a:rPr>
              <a:t>con</a:t>
            </a:r>
            <a:r>
              <a:rPr lang="pt-BR" sz="1800" dirty="0" smtClean="0">
                <a:solidFill>
                  <a:srgbClr val="FF0000"/>
                </a:solidFill>
              </a:rPr>
              <a:t> mi tambor!</a:t>
            </a:r>
          </a:p>
          <a:p>
            <a:pPr marL="0" indent="0">
              <a:buFontTx/>
              <a:buNone/>
              <a:defRPr/>
            </a:pPr>
            <a:r>
              <a:rPr lang="es-MX" sz="1800" dirty="0" smtClean="0">
                <a:solidFill>
                  <a:srgbClr val="FF0000"/>
                </a:solidFill>
              </a:rPr>
              <a:t>El camino que lleva a Belén</a:t>
            </a:r>
            <a:br>
              <a:rPr lang="es-MX" sz="1800" dirty="0" smtClean="0">
                <a:solidFill>
                  <a:srgbClr val="FF0000"/>
                </a:solidFill>
              </a:rPr>
            </a:br>
            <a:r>
              <a:rPr lang="es-MX" sz="1800" dirty="0" smtClean="0">
                <a:solidFill>
                  <a:srgbClr val="FF0000"/>
                </a:solidFill>
              </a:rPr>
              <a:t>voy marcando con mi viejo tambor,</a:t>
            </a:r>
            <a:br>
              <a:rPr lang="es-MX" sz="1800" dirty="0" smtClean="0">
                <a:solidFill>
                  <a:srgbClr val="FF0000"/>
                </a:solidFill>
              </a:rPr>
            </a:br>
            <a:r>
              <a:rPr lang="es-MX" sz="1800" dirty="0" smtClean="0">
                <a:solidFill>
                  <a:srgbClr val="FF0000"/>
                </a:solidFill>
              </a:rPr>
              <a:t>nada hay mejor que yo pueda ofrecer,</a:t>
            </a:r>
            <a:br>
              <a:rPr lang="es-MX" sz="1800" dirty="0" smtClean="0">
                <a:solidFill>
                  <a:srgbClr val="FF0000"/>
                </a:solidFill>
              </a:rPr>
            </a:br>
            <a:r>
              <a:rPr lang="es-MX" sz="1800" dirty="0" smtClean="0">
                <a:solidFill>
                  <a:srgbClr val="FF0000"/>
                </a:solidFill>
              </a:rPr>
              <a:t>su ronco acento es un canto de amor</a:t>
            </a:r>
            <a:br>
              <a:rPr lang="es-MX" sz="1800" dirty="0" smtClean="0">
                <a:solidFill>
                  <a:srgbClr val="FF0000"/>
                </a:solidFill>
              </a:rPr>
            </a:br>
            <a:r>
              <a:rPr lang="es-MX" sz="1800" dirty="0" smtClean="0">
                <a:solidFill>
                  <a:srgbClr val="FF0000"/>
                </a:solidFill>
              </a:rPr>
              <a:t>al Redentor, al Redentor.</a:t>
            </a:r>
          </a:p>
          <a:p>
            <a:pPr marL="0" indent="0">
              <a:buFontTx/>
              <a:buNone/>
              <a:defRPr/>
            </a:pPr>
            <a:r>
              <a:rPr lang="es-MX" sz="1100" dirty="0" smtClean="0">
                <a:solidFill>
                  <a:srgbClr val="FF0000"/>
                </a:solidFill>
              </a:rPr>
              <a:t/>
            </a:r>
            <a:br>
              <a:rPr lang="es-MX" sz="1100" dirty="0" smtClean="0">
                <a:solidFill>
                  <a:srgbClr val="FF0000"/>
                </a:solidFill>
              </a:rPr>
            </a:br>
            <a:r>
              <a:rPr lang="es-MX" sz="1800" dirty="0" smtClean="0">
                <a:solidFill>
                  <a:srgbClr val="FF0000"/>
                </a:solidFill>
              </a:rPr>
              <a:t>Cuando Dios me vio  tocando ante El, me sonrió</a:t>
            </a:r>
          </a:p>
        </p:txBody>
      </p:sp>
      <p:sp>
        <p:nvSpPr>
          <p:cNvPr id="4098" name="WordArt 2" descr="Bolsa de papel"/>
          <p:cNvSpPr>
            <a:spLocks noChangeArrowheads="1" noChangeShapeType="1" noTextEdit="1"/>
          </p:cNvSpPr>
          <p:nvPr/>
        </p:nvSpPr>
        <p:spPr bwMode="auto">
          <a:xfrm>
            <a:off x="2714625" y="1000125"/>
            <a:ext cx="4071938" cy="690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EL TAMBORILERO</a:t>
            </a:r>
          </a:p>
        </p:txBody>
      </p:sp>
      <p:pic>
        <p:nvPicPr>
          <p:cNvPr id="4099" name="Picture 3" descr="http://www.hansgruener.de/pictures/w_songs/drummerboy.jpg"/>
          <p:cNvPicPr>
            <a:picLocks noChangeAspect="1" noChangeArrowheads="1"/>
          </p:cNvPicPr>
          <p:nvPr/>
        </p:nvPicPr>
        <p:blipFill>
          <a:blip r:embed="rId3" r:link="rId4" cstate="print"/>
          <a:srcRect l="4620" t="26768" r="29741" b="5188"/>
          <a:stretch>
            <a:fillRect/>
          </a:stretch>
        </p:blipFill>
        <p:spPr bwMode="auto">
          <a:xfrm>
            <a:off x="6000760" y="4429132"/>
            <a:ext cx="2643187" cy="219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http://jllopis.files.wordpress.com/2007/12/feliz-navidad-17.jpg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EEF8F7"/>
              </a:clrFrom>
              <a:clrTo>
                <a:srgbClr val="EEF8F7">
                  <a:alpha val="0"/>
                </a:srgbClr>
              </a:clrTo>
            </a:clrChange>
          </a:blip>
          <a:srcRect b="12070"/>
          <a:stretch>
            <a:fillRect/>
          </a:stretch>
        </p:blipFill>
        <p:spPr bwMode="auto">
          <a:xfrm>
            <a:off x="5715000" y="2857500"/>
            <a:ext cx="3429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2500306"/>
            <a:ext cx="6429420" cy="4071966"/>
          </a:xfrm>
        </p:spPr>
        <p:txBody>
          <a:bodyPr numCol="2"/>
          <a:lstStyle/>
          <a:p>
            <a:pPr marL="0" indent="0">
              <a:buFontTx/>
              <a:buNone/>
              <a:defRPr/>
            </a:pPr>
            <a:r>
              <a:rPr lang="es-MX" sz="1600" dirty="0" smtClean="0">
                <a:solidFill>
                  <a:srgbClr val="FF0000"/>
                </a:solidFill>
              </a:rPr>
              <a:t>¡OH, santísimo, felicísimo,</a:t>
            </a:r>
            <a:br>
              <a:rPr lang="es-MX" sz="1600" dirty="0" smtClean="0">
                <a:solidFill>
                  <a:srgbClr val="FF0000"/>
                </a:solidFill>
              </a:rPr>
            </a:br>
            <a:r>
              <a:rPr lang="es-MX" sz="1600" dirty="0" smtClean="0">
                <a:solidFill>
                  <a:srgbClr val="FF0000"/>
                </a:solidFill>
              </a:rPr>
              <a:t>grato tiempo de navidad!</a:t>
            </a:r>
            <a:br>
              <a:rPr lang="es-MX" sz="1600" dirty="0" smtClean="0">
                <a:solidFill>
                  <a:srgbClr val="FF0000"/>
                </a:solidFill>
              </a:rPr>
            </a:br>
            <a:r>
              <a:rPr lang="es-MX" sz="1600" dirty="0" err="1" smtClean="0">
                <a:solidFill>
                  <a:srgbClr val="FF0000"/>
                </a:solidFill>
              </a:rPr>
              <a:t>cristo</a:t>
            </a:r>
            <a:r>
              <a:rPr lang="es-MX" sz="1600" dirty="0" smtClean="0">
                <a:solidFill>
                  <a:srgbClr val="FF0000"/>
                </a:solidFill>
              </a:rPr>
              <a:t> el prometido </a:t>
            </a:r>
            <a:br>
              <a:rPr lang="es-MX" sz="1600" dirty="0" smtClean="0">
                <a:solidFill>
                  <a:srgbClr val="FF0000"/>
                </a:solidFill>
              </a:rPr>
            </a:br>
            <a:r>
              <a:rPr lang="es-MX" sz="1600" dirty="0" smtClean="0">
                <a:solidFill>
                  <a:srgbClr val="FF0000"/>
                </a:solidFill>
              </a:rPr>
              <a:t>ha por fin venido, </a:t>
            </a:r>
            <a:br>
              <a:rPr lang="es-MX" sz="1600" dirty="0" smtClean="0">
                <a:solidFill>
                  <a:srgbClr val="FF0000"/>
                </a:solidFill>
              </a:rPr>
            </a:br>
            <a:r>
              <a:rPr lang="es-MX" sz="1600" dirty="0" smtClean="0">
                <a:solidFill>
                  <a:srgbClr val="FF0000"/>
                </a:solidFill>
              </a:rPr>
              <a:t>¡alegría!, ¡alegría!, ¡cristiandad!</a:t>
            </a:r>
          </a:p>
          <a:p>
            <a:pPr marL="0" indent="0">
              <a:buFontTx/>
              <a:buNone/>
              <a:defRPr/>
            </a:pPr>
            <a:r>
              <a:rPr lang="es-MX" sz="1600" dirty="0" smtClean="0">
                <a:solidFill>
                  <a:srgbClr val="FF0000"/>
                </a:solidFill>
              </a:rPr>
              <a:t/>
            </a:r>
            <a:br>
              <a:rPr lang="es-MX" sz="1600" dirty="0" smtClean="0">
                <a:solidFill>
                  <a:srgbClr val="FF0000"/>
                </a:solidFill>
              </a:rPr>
            </a:br>
            <a:r>
              <a:rPr lang="es-MX" sz="1600" dirty="0" smtClean="0">
                <a:solidFill>
                  <a:srgbClr val="FF0000"/>
                </a:solidFill>
              </a:rPr>
              <a:t>¡OH, santísimo, felicísimo,</a:t>
            </a:r>
            <a:br>
              <a:rPr lang="es-MX" sz="1600" dirty="0" smtClean="0">
                <a:solidFill>
                  <a:srgbClr val="FF0000"/>
                </a:solidFill>
              </a:rPr>
            </a:br>
            <a:r>
              <a:rPr lang="es-MX" sz="1600" dirty="0" smtClean="0">
                <a:solidFill>
                  <a:srgbClr val="FF0000"/>
                </a:solidFill>
              </a:rPr>
              <a:t>grato tiempo de navidad!</a:t>
            </a:r>
            <a:br>
              <a:rPr lang="es-MX" sz="1600" dirty="0" smtClean="0">
                <a:solidFill>
                  <a:srgbClr val="FF0000"/>
                </a:solidFill>
              </a:rPr>
            </a:br>
            <a:r>
              <a:rPr lang="es-MX" sz="1600" dirty="0" smtClean="0">
                <a:solidFill>
                  <a:srgbClr val="FF0000"/>
                </a:solidFill>
              </a:rPr>
              <a:t>al mortal perdido </a:t>
            </a:r>
            <a:br>
              <a:rPr lang="es-MX" sz="1600" dirty="0" smtClean="0">
                <a:solidFill>
                  <a:srgbClr val="FF0000"/>
                </a:solidFill>
              </a:rPr>
            </a:br>
            <a:r>
              <a:rPr lang="es-MX" sz="1600" dirty="0" err="1" smtClean="0">
                <a:solidFill>
                  <a:srgbClr val="FF0000"/>
                </a:solidFill>
              </a:rPr>
              <a:t>cristo</a:t>
            </a:r>
            <a:r>
              <a:rPr lang="es-MX" sz="1600" dirty="0" smtClean="0">
                <a:solidFill>
                  <a:srgbClr val="FF0000"/>
                </a:solidFill>
              </a:rPr>
              <a:t> le ha nacido:</a:t>
            </a:r>
            <a:br>
              <a:rPr lang="es-MX" sz="1600" dirty="0" smtClean="0">
                <a:solidFill>
                  <a:srgbClr val="FF0000"/>
                </a:solidFill>
              </a:rPr>
            </a:br>
            <a:r>
              <a:rPr lang="es-MX" sz="1600" dirty="0" smtClean="0">
                <a:solidFill>
                  <a:srgbClr val="FF0000"/>
                </a:solidFill>
              </a:rPr>
              <a:t>alegría! ¡alegría! ¡cristiandad!</a:t>
            </a:r>
          </a:p>
          <a:p>
            <a:pPr marL="0" indent="0">
              <a:buFontTx/>
              <a:buNone/>
              <a:defRPr/>
            </a:pPr>
            <a:r>
              <a:rPr lang="es-MX" sz="1600" dirty="0" smtClean="0">
                <a:solidFill>
                  <a:srgbClr val="FF0000"/>
                </a:solidFill>
              </a:rPr>
              <a:t/>
            </a:r>
            <a:br>
              <a:rPr lang="es-MX" sz="1600" dirty="0" smtClean="0">
                <a:solidFill>
                  <a:srgbClr val="FF0000"/>
                </a:solidFill>
              </a:rPr>
            </a:br>
            <a:r>
              <a:rPr lang="es-MX" sz="1600" dirty="0" smtClean="0">
                <a:solidFill>
                  <a:srgbClr val="FF0000"/>
                </a:solidFill>
              </a:rPr>
              <a:t>¡OH, santísimo, felicísimo,</a:t>
            </a:r>
            <a:br>
              <a:rPr lang="es-MX" sz="1600" dirty="0" smtClean="0">
                <a:solidFill>
                  <a:srgbClr val="FF0000"/>
                </a:solidFill>
              </a:rPr>
            </a:br>
            <a:r>
              <a:rPr lang="es-MX" sz="1600" dirty="0" smtClean="0">
                <a:solidFill>
                  <a:srgbClr val="FF0000"/>
                </a:solidFill>
              </a:rPr>
              <a:t>grato tiempo de navidad!</a:t>
            </a:r>
            <a:br>
              <a:rPr lang="es-MX" sz="1600" dirty="0" smtClean="0">
                <a:solidFill>
                  <a:srgbClr val="FF0000"/>
                </a:solidFill>
              </a:rPr>
            </a:br>
            <a:r>
              <a:rPr lang="es-MX" sz="1600" dirty="0" smtClean="0">
                <a:solidFill>
                  <a:srgbClr val="FF0000"/>
                </a:solidFill>
              </a:rPr>
              <a:t>cantadle loores </a:t>
            </a:r>
            <a:br>
              <a:rPr lang="es-MX" sz="1600" dirty="0" smtClean="0">
                <a:solidFill>
                  <a:srgbClr val="FF0000"/>
                </a:solidFill>
              </a:rPr>
            </a:br>
            <a:r>
              <a:rPr lang="es-MX" sz="1600" dirty="0" smtClean="0">
                <a:solidFill>
                  <a:srgbClr val="FF0000"/>
                </a:solidFill>
              </a:rPr>
              <a:t>magos y pastores:</a:t>
            </a:r>
            <a:br>
              <a:rPr lang="es-MX" sz="1600" dirty="0" smtClean="0">
                <a:solidFill>
                  <a:srgbClr val="FF0000"/>
                </a:solidFill>
              </a:rPr>
            </a:br>
            <a:r>
              <a:rPr lang="es-MX" sz="1600" dirty="0" smtClean="0">
                <a:solidFill>
                  <a:srgbClr val="FF0000"/>
                </a:solidFill>
              </a:rPr>
              <a:t>¡alegría! ¡alegría! ¡cristiandad!</a:t>
            </a:r>
          </a:p>
          <a:p>
            <a:pPr marL="0" indent="0">
              <a:buFontTx/>
              <a:buNone/>
              <a:defRPr/>
            </a:pPr>
            <a:r>
              <a:rPr lang="es-MX" sz="1600" dirty="0" smtClean="0">
                <a:solidFill>
                  <a:srgbClr val="FF0000"/>
                </a:solidFill>
              </a:rPr>
              <a:t/>
            </a:r>
            <a:br>
              <a:rPr lang="es-MX" sz="1600" dirty="0" smtClean="0">
                <a:solidFill>
                  <a:srgbClr val="FF0000"/>
                </a:solidFill>
              </a:rPr>
            </a:br>
            <a:r>
              <a:rPr lang="es-MX" sz="1600" dirty="0" smtClean="0">
                <a:solidFill>
                  <a:srgbClr val="FF0000"/>
                </a:solidFill>
              </a:rPr>
              <a:t>¡OH, santísimo, felicísimo,</a:t>
            </a:r>
            <a:br>
              <a:rPr lang="es-MX" sz="1600" dirty="0" smtClean="0">
                <a:solidFill>
                  <a:srgbClr val="FF0000"/>
                </a:solidFill>
              </a:rPr>
            </a:br>
            <a:r>
              <a:rPr lang="es-MX" sz="1600" dirty="0" smtClean="0">
                <a:solidFill>
                  <a:srgbClr val="FF0000"/>
                </a:solidFill>
              </a:rPr>
              <a:t>grato tiempo de navidad!</a:t>
            </a:r>
            <a:br>
              <a:rPr lang="es-MX" sz="1600" dirty="0" smtClean="0">
                <a:solidFill>
                  <a:srgbClr val="FF0000"/>
                </a:solidFill>
              </a:rPr>
            </a:br>
            <a:r>
              <a:rPr lang="es-MX" sz="1600" dirty="0" smtClean="0">
                <a:solidFill>
                  <a:srgbClr val="FF0000"/>
                </a:solidFill>
              </a:rPr>
              <a:t>tan dichosa nueva</a:t>
            </a:r>
            <a:br>
              <a:rPr lang="es-MX" sz="1600" dirty="0" smtClean="0">
                <a:solidFill>
                  <a:srgbClr val="FF0000"/>
                </a:solidFill>
              </a:rPr>
            </a:br>
            <a:r>
              <a:rPr lang="es-MX" sz="1600" dirty="0" smtClean="0">
                <a:solidFill>
                  <a:srgbClr val="FF0000"/>
                </a:solidFill>
              </a:rPr>
              <a:t>al mundo conmueva: </a:t>
            </a:r>
            <a:br>
              <a:rPr lang="es-MX" sz="1600" dirty="0" smtClean="0">
                <a:solidFill>
                  <a:srgbClr val="FF0000"/>
                </a:solidFill>
              </a:rPr>
            </a:br>
            <a:r>
              <a:rPr lang="es-MX" sz="1600" dirty="0" smtClean="0">
                <a:solidFill>
                  <a:srgbClr val="FF0000"/>
                </a:solidFill>
              </a:rPr>
              <a:t>¡alegría! ¡alegría! ¡cristiandad!</a:t>
            </a:r>
          </a:p>
          <a:p>
            <a:pPr marL="0" indent="0">
              <a:buFontTx/>
              <a:buNone/>
              <a:defRPr/>
            </a:pPr>
            <a:r>
              <a:rPr lang="es-MX" sz="1600" dirty="0" smtClean="0">
                <a:solidFill>
                  <a:srgbClr val="FF0000"/>
                </a:solidFill>
              </a:rPr>
              <a:t/>
            </a:r>
            <a:br>
              <a:rPr lang="es-MX" sz="1600" dirty="0" smtClean="0">
                <a:solidFill>
                  <a:srgbClr val="FF0000"/>
                </a:solidFill>
              </a:rPr>
            </a:br>
            <a:r>
              <a:rPr lang="es-MX" sz="1600" dirty="0" smtClean="0">
                <a:solidFill>
                  <a:srgbClr val="FF0000"/>
                </a:solidFill>
              </a:rPr>
              <a:t>¡OH, santísimo, felicísimo,</a:t>
            </a:r>
            <a:br>
              <a:rPr lang="es-MX" sz="1600" dirty="0" smtClean="0">
                <a:solidFill>
                  <a:srgbClr val="FF0000"/>
                </a:solidFill>
              </a:rPr>
            </a:br>
            <a:r>
              <a:rPr lang="es-MX" sz="1600" dirty="0" smtClean="0">
                <a:solidFill>
                  <a:srgbClr val="FF0000"/>
                </a:solidFill>
              </a:rPr>
              <a:t>grato tiempo de navidad!</a:t>
            </a:r>
            <a:br>
              <a:rPr lang="es-MX" sz="1600" dirty="0" smtClean="0">
                <a:solidFill>
                  <a:srgbClr val="FF0000"/>
                </a:solidFill>
              </a:rPr>
            </a:br>
            <a:r>
              <a:rPr lang="es-MX" sz="1600" dirty="0" smtClean="0">
                <a:solidFill>
                  <a:srgbClr val="FF0000"/>
                </a:solidFill>
              </a:rPr>
              <a:t>príncipe del cielo,</a:t>
            </a:r>
            <a:br>
              <a:rPr lang="es-MX" sz="1600" dirty="0" smtClean="0">
                <a:solidFill>
                  <a:srgbClr val="FF0000"/>
                </a:solidFill>
              </a:rPr>
            </a:br>
            <a:r>
              <a:rPr lang="es-MX" sz="1600" dirty="0" smtClean="0">
                <a:solidFill>
                  <a:srgbClr val="FF0000"/>
                </a:solidFill>
              </a:rPr>
              <a:t>danos tu consuelo: </a:t>
            </a:r>
            <a:br>
              <a:rPr lang="es-MX" sz="1600" dirty="0" smtClean="0">
                <a:solidFill>
                  <a:srgbClr val="FF0000"/>
                </a:solidFill>
              </a:rPr>
            </a:br>
            <a:r>
              <a:rPr lang="es-MX" sz="1600" dirty="0" smtClean="0">
                <a:solidFill>
                  <a:srgbClr val="FF0000"/>
                </a:solidFill>
              </a:rPr>
              <a:t>¡alegría! ¡alegría! ¡cristiandad!</a:t>
            </a:r>
          </a:p>
          <a:p>
            <a:pPr marL="0" indent="0">
              <a:buFontTx/>
              <a:buNone/>
              <a:defRPr/>
            </a:pPr>
            <a:endParaRPr lang="es-PA" sz="1600" dirty="0" smtClean="0">
              <a:solidFill>
                <a:srgbClr val="FF0000"/>
              </a:solidFill>
            </a:endParaRPr>
          </a:p>
        </p:txBody>
      </p:sp>
      <p:sp>
        <p:nvSpPr>
          <p:cNvPr id="5122" name="WordArt 2" descr="Bolsa de papel"/>
          <p:cNvSpPr>
            <a:spLocks noChangeArrowheads="1" noChangeShapeType="1" noTextEdit="1"/>
          </p:cNvSpPr>
          <p:nvPr/>
        </p:nvSpPr>
        <p:spPr bwMode="auto">
          <a:xfrm>
            <a:off x="3143250" y="1214438"/>
            <a:ext cx="278606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NAVIDAD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2571744"/>
            <a:ext cx="8534430" cy="4071966"/>
          </a:xfrm>
          <a:solidFill>
            <a:srgbClr val="00FF00">
              <a:alpha val="11000"/>
            </a:srgbClr>
          </a:solidFill>
        </p:spPr>
        <p:txBody>
          <a:bodyPr numCol="3"/>
          <a:lstStyle/>
          <a:p>
            <a:pPr marL="0" indent="0">
              <a:buFontTx/>
              <a:buNone/>
              <a:defRPr/>
            </a:pPr>
            <a:r>
              <a:rPr lang="es-MX" sz="1200" dirty="0" smtClean="0">
                <a:solidFill>
                  <a:srgbClr val="FF0000"/>
                </a:solidFill>
              </a:rPr>
              <a:t>Noche de paz, noche de amor,</a:t>
            </a:r>
            <a:br>
              <a:rPr lang="es-MX" sz="1200" dirty="0" smtClean="0">
                <a:solidFill>
                  <a:srgbClr val="FF0000"/>
                </a:solidFill>
              </a:rPr>
            </a:br>
            <a:r>
              <a:rPr lang="es-MX" sz="1200" dirty="0" smtClean="0">
                <a:solidFill>
                  <a:srgbClr val="FF0000"/>
                </a:solidFill>
              </a:rPr>
              <a:t>Todo duerme en derredor. </a:t>
            </a:r>
            <a:br>
              <a:rPr lang="es-MX" sz="1200" dirty="0" smtClean="0">
                <a:solidFill>
                  <a:srgbClr val="FF0000"/>
                </a:solidFill>
              </a:rPr>
            </a:br>
            <a:r>
              <a:rPr lang="es-MX" sz="1200" dirty="0" smtClean="0">
                <a:solidFill>
                  <a:srgbClr val="FF0000"/>
                </a:solidFill>
              </a:rPr>
              <a:t>Entre sus astros que esparcen su luz </a:t>
            </a:r>
            <a:br>
              <a:rPr lang="es-MX" sz="1200" dirty="0" smtClean="0">
                <a:solidFill>
                  <a:srgbClr val="FF0000"/>
                </a:solidFill>
              </a:rPr>
            </a:br>
            <a:r>
              <a:rPr lang="es-MX" sz="1200" dirty="0" smtClean="0">
                <a:solidFill>
                  <a:srgbClr val="FF0000"/>
                </a:solidFill>
              </a:rPr>
              <a:t>Bella anunciando al niñito Jesús </a:t>
            </a:r>
            <a:br>
              <a:rPr lang="es-MX" sz="1200" dirty="0" smtClean="0">
                <a:solidFill>
                  <a:srgbClr val="FF0000"/>
                </a:solidFill>
              </a:rPr>
            </a:br>
            <a:r>
              <a:rPr lang="es-MX" sz="1200" dirty="0" smtClean="0">
                <a:solidFill>
                  <a:srgbClr val="FF0000"/>
                </a:solidFill>
              </a:rPr>
              <a:t>Brilla la estrella de paz </a:t>
            </a:r>
            <a:br>
              <a:rPr lang="es-MX" sz="1200" dirty="0" smtClean="0">
                <a:solidFill>
                  <a:srgbClr val="FF0000"/>
                </a:solidFill>
              </a:rPr>
            </a:br>
            <a:r>
              <a:rPr lang="es-MX" sz="1200" dirty="0" smtClean="0">
                <a:solidFill>
                  <a:srgbClr val="FF0000"/>
                </a:solidFill>
              </a:rPr>
              <a:t>Brilla la estrella de paz</a:t>
            </a:r>
          </a:p>
          <a:p>
            <a:pPr marL="0" indent="0">
              <a:buFontTx/>
              <a:buNone/>
              <a:defRPr/>
            </a:pPr>
            <a:r>
              <a:rPr lang="es-MX" sz="1200" dirty="0" smtClean="0">
                <a:solidFill>
                  <a:srgbClr val="FF0000"/>
                </a:solidFill>
              </a:rPr>
              <a:t/>
            </a:r>
            <a:br>
              <a:rPr lang="es-MX" sz="1200" dirty="0" smtClean="0">
                <a:solidFill>
                  <a:srgbClr val="FF0000"/>
                </a:solidFill>
              </a:rPr>
            </a:br>
            <a:r>
              <a:rPr lang="es-MX" sz="1200" dirty="0" smtClean="0">
                <a:solidFill>
                  <a:srgbClr val="FF0000"/>
                </a:solidFill>
              </a:rPr>
              <a:t>Noche de paz, noche de amor, </a:t>
            </a:r>
            <a:br>
              <a:rPr lang="es-MX" sz="1200" dirty="0" smtClean="0">
                <a:solidFill>
                  <a:srgbClr val="FF0000"/>
                </a:solidFill>
              </a:rPr>
            </a:br>
            <a:r>
              <a:rPr lang="es-MX" sz="1200" dirty="0" smtClean="0">
                <a:solidFill>
                  <a:srgbClr val="FF0000"/>
                </a:solidFill>
              </a:rPr>
              <a:t>Todo duerme en derredor </a:t>
            </a:r>
            <a:br>
              <a:rPr lang="es-MX" sz="1200" dirty="0" smtClean="0">
                <a:solidFill>
                  <a:srgbClr val="FF0000"/>
                </a:solidFill>
              </a:rPr>
            </a:br>
            <a:r>
              <a:rPr lang="es-MX" sz="1200" dirty="0" smtClean="0">
                <a:solidFill>
                  <a:srgbClr val="FF0000"/>
                </a:solidFill>
              </a:rPr>
              <a:t>Sólo velan en la oscuridad </a:t>
            </a:r>
            <a:br>
              <a:rPr lang="es-MX" sz="1200" dirty="0" smtClean="0">
                <a:solidFill>
                  <a:srgbClr val="FF0000"/>
                </a:solidFill>
              </a:rPr>
            </a:br>
            <a:r>
              <a:rPr lang="es-MX" sz="1200" dirty="0" smtClean="0">
                <a:solidFill>
                  <a:srgbClr val="FF0000"/>
                </a:solidFill>
              </a:rPr>
              <a:t>Los pastores que en el campo están; </a:t>
            </a:r>
            <a:br>
              <a:rPr lang="es-MX" sz="1200" dirty="0" smtClean="0">
                <a:solidFill>
                  <a:srgbClr val="FF0000"/>
                </a:solidFill>
              </a:rPr>
            </a:br>
            <a:r>
              <a:rPr lang="es-MX" sz="1200" dirty="0" smtClean="0">
                <a:solidFill>
                  <a:srgbClr val="FF0000"/>
                </a:solidFill>
              </a:rPr>
              <a:t>Y la estrella de Belén </a:t>
            </a:r>
            <a:br>
              <a:rPr lang="es-MX" sz="1200" dirty="0" smtClean="0">
                <a:solidFill>
                  <a:srgbClr val="FF0000"/>
                </a:solidFill>
              </a:rPr>
            </a:br>
            <a:r>
              <a:rPr lang="es-MX" sz="1200" dirty="0" smtClean="0">
                <a:solidFill>
                  <a:srgbClr val="FF0000"/>
                </a:solidFill>
              </a:rPr>
              <a:t>Y la estrella de Belén</a:t>
            </a:r>
          </a:p>
          <a:p>
            <a:pPr marL="0" indent="0">
              <a:buFontTx/>
              <a:buNone/>
              <a:defRPr/>
            </a:pPr>
            <a:r>
              <a:rPr lang="es-MX" sz="1200" dirty="0" smtClean="0">
                <a:solidFill>
                  <a:srgbClr val="FF0000"/>
                </a:solidFill>
              </a:rPr>
              <a:t/>
            </a:r>
            <a:br>
              <a:rPr lang="es-MX" sz="1200" dirty="0" smtClean="0">
                <a:solidFill>
                  <a:srgbClr val="FF0000"/>
                </a:solidFill>
              </a:rPr>
            </a:br>
            <a:r>
              <a:rPr lang="es-MX" sz="1200" dirty="0" smtClean="0">
                <a:solidFill>
                  <a:srgbClr val="FF0000"/>
                </a:solidFill>
              </a:rPr>
              <a:t>Noche de paz, noche de amor, </a:t>
            </a:r>
            <a:br>
              <a:rPr lang="es-MX" sz="1200" dirty="0" smtClean="0">
                <a:solidFill>
                  <a:srgbClr val="FF0000"/>
                </a:solidFill>
              </a:rPr>
            </a:br>
            <a:r>
              <a:rPr lang="es-MX" sz="1200" dirty="0" smtClean="0">
                <a:solidFill>
                  <a:srgbClr val="FF0000"/>
                </a:solidFill>
              </a:rPr>
              <a:t>Todo duerme en derredor; </a:t>
            </a:r>
            <a:br>
              <a:rPr lang="es-MX" sz="1200" dirty="0" smtClean="0">
                <a:solidFill>
                  <a:srgbClr val="FF0000"/>
                </a:solidFill>
              </a:rPr>
            </a:br>
            <a:r>
              <a:rPr lang="es-MX" sz="1200" dirty="0" smtClean="0">
                <a:solidFill>
                  <a:srgbClr val="FF0000"/>
                </a:solidFill>
              </a:rPr>
              <a:t>sobre el santo niño Jesús </a:t>
            </a:r>
            <a:br>
              <a:rPr lang="es-MX" sz="1200" dirty="0" smtClean="0">
                <a:solidFill>
                  <a:srgbClr val="FF0000"/>
                </a:solidFill>
              </a:rPr>
            </a:br>
            <a:r>
              <a:rPr lang="es-MX" sz="1200" dirty="0" smtClean="0">
                <a:solidFill>
                  <a:srgbClr val="FF0000"/>
                </a:solidFill>
              </a:rPr>
              <a:t>Una estrella esparce su luz, </a:t>
            </a:r>
            <a:br>
              <a:rPr lang="es-MX" sz="1200" dirty="0" smtClean="0">
                <a:solidFill>
                  <a:srgbClr val="FF0000"/>
                </a:solidFill>
              </a:rPr>
            </a:br>
            <a:r>
              <a:rPr lang="es-MX" sz="1200" dirty="0" smtClean="0">
                <a:solidFill>
                  <a:srgbClr val="FF0000"/>
                </a:solidFill>
              </a:rPr>
              <a:t>Brilla sobre el Rey </a:t>
            </a:r>
            <a:br>
              <a:rPr lang="es-MX" sz="1200" dirty="0" smtClean="0">
                <a:solidFill>
                  <a:srgbClr val="FF0000"/>
                </a:solidFill>
              </a:rPr>
            </a:br>
            <a:r>
              <a:rPr lang="es-MX" sz="1200" dirty="0" smtClean="0">
                <a:solidFill>
                  <a:srgbClr val="FF0000"/>
                </a:solidFill>
              </a:rPr>
              <a:t>Brilla sobre el Rey.</a:t>
            </a:r>
          </a:p>
          <a:p>
            <a:pPr marL="0" indent="0">
              <a:buFontTx/>
              <a:buNone/>
              <a:defRPr/>
            </a:pPr>
            <a:r>
              <a:rPr lang="es-MX" sz="1200" dirty="0" smtClean="0">
                <a:solidFill>
                  <a:srgbClr val="FF0000"/>
                </a:solidFill>
              </a:rPr>
              <a:t/>
            </a:r>
            <a:br>
              <a:rPr lang="es-MX" sz="1200" dirty="0" smtClean="0">
                <a:solidFill>
                  <a:srgbClr val="FF0000"/>
                </a:solidFill>
              </a:rPr>
            </a:br>
            <a:r>
              <a:rPr lang="es-MX" sz="1200" dirty="0" smtClean="0">
                <a:solidFill>
                  <a:srgbClr val="FF0000"/>
                </a:solidFill>
              </a:rPr>
              <a:t>Noche de paz, noche de amor, </a:t>
            </a:r>
            <a:br>
              <a:rPr lang="es-MX" sz="1200" dirty="0" smtClean="0">
                <a:solidFill>
                  <a:srgbClr val="FF0000"/>
                </a:solidFill>
              </a:rPr>
            </a:br>
            <a:r>
              <a:rPr lang="es-MX" sz="1200" dirty="0" smtClean="0">
                <a:solidFill>
                  <a:srgbClr val="FF0000"/>
                </a:solidFill>
              </a:rPr>
              <a:t>Todo duerme en derredor </a:t>
            </a:r>
            <a:br>
              <a:rPr lang="es-MX" sz="1200" dirty="0" smtClean="0">
                <a:solidFill>
                  <a:srgbClr val="FF0000"/>
                </a:solidFill>
              </a:rPr>
            </a:br>
            <a:r>
              <a:rPr lang="es-MX" sz="1200" dirty="0" smtClean="0">
                <a:solidFill>
                  <a:srgbClr val="FF0000"/>
                </a:solidFill>
              </a:rPr>
              <a:t>Fieles velando allí en Belén </a:t>
            </a:r>
            <a:br>
              <a:rPr lang="es-MX" sz="1200" dirty="0" smtClean="0">
                <a:solidFill>
                  <a:srgbClr val="FF0000"/>
                </a:solidFill>
              </a:rPr>
            </a:br>
            <a:r>
              <a:rPr lang="es-MX" sz="1200" dirty="0" smtClean="0">
                <a:solidFill>
                  <a:srgbClr val="FF0000"/>
                </a:solidFill>
              </a:rPr>
              <a:t>Los pastores, la madre también. </a:t>
            </a:r>
            <a:br>
              <a:rPr lang="es-MX" sz="1200" dirty="0" smtClean="0">
                <a:solidFill>
                  <a:srgbClr val="FF0000"/>
                </a:solidFill>
              </a:rPr>
            </a:br>
            <a:r>
              <a:rPr lang="es-MX" sz="1200" dirty="0" smtClean="0">
                <a:solidFill>
                  <a:srgbClr val="FF0000"/>
                </a:solidFill>
              </a:rPr>
              <a:t>Y la estrella de paz </a:t>
            </a:r>
            <a:br>
              <a:rPr lang="es-MX" sz="1200" dirty="0" smtClean="0">
                <a:solidFill>
                  <a:srgbClr val="FF0000"/>
                </a:solidFill>
              </a:rPr>
            </a:br>
            <a:r>
              <a:rPr lang="es-MX" sz="1200" dirty="0" smtClean="0">
                <a:solidFill>
                  <a:srgbClr val="FF0000"/>
                </a:solidFill>
              </a:rPr>
              <a:t>Y la estrella de paz </a:t>
            </a:r>
          </a:p>
          <a:p>
            <a:pPr marL="0" indent="0">
              <a:buFontTx/>
              <a:buNone/>
              <a:defRPr/>
            </a:pPr>
            <a:r>
              <a:rPr lang="es-MX" sz="1200" dirty="0" smtClean="0">
                <a:solidFill>
                  <a:srgbClr val="FF0000"/>
                </a:solidFill>
              </a:rPr>
              <a:t>DIME, NIÑO, DE QUIÉN ERES</a:t>
            </a:r>
            <a:endParaRPr lang="es-PA" sz="120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s-MX" sz="1200" dirty="0" smtClean="0">
                <a:solidFill>
                  <a:srgbClr val="FF0000"/>
                </a:solidFill>
              </a:rPr>
              <a:t>Dime, Niño, de quien eres</a:t>
            </a:r>
            <a:br>
              <a:rPr lang="es-MX" sz="1200" dirty="0" smtClean="0">
                <a:solidFill>
                  <a:srgbClr val="FF0000"/>
                </a:solidFill>
              </a:rPr>
            </a:br>
            <a:r>
              <a:rPr lang="es-MX" sz="1200" dirty="0" smtClean="0">
                <a:solidFill>
                  <a:srgbClr val="FF0000"/>
                </a:solidFill>
              </a:rPr>
              <a:t>todo vestidito de blanco.</a:t>
            </a:r>
            <a:br>
              <a:rPr lang="es-MX" sz="1200" dirty="0" smtClean="0">
                <a:solidFill>
                  <a:srgbClr val="FF0000"/>
                </a:solidFill>
              </a:rPr>
            </a:br>
            <a:r>
              <a:rPr lang="es-MX" sz="1200" dirty="0" smtClean="0">
                <a:solidFill>
                  <a:srgbClr val="FF0000"/>
                </a:solidFill>
              </a:rPr>
              <a:t>Soy de la Virgen María</a:t>
            </a:r>
            <a:br>
              <a:rPr lang="es-MX" sz="1200" dirty="0" smtClean="0">
                <a:solidFill>
                  <a:srgbClr val="FF0000"/>
                </a:solidFill>
              </a:rPr>
            </a:br>
            <a:r>
              <a:rPr lang="es-MX" sz="1200" dirty="0" smtClean="0">
                <a:solidFill>
                  <a:srgbClr val="FF0000"/>
                </a:solidFill>
              </a:rPr>
              <a:t>y del Espíritu Santo.</a:t>
            </a:r>
          </a:p>
          <a:p>
            <a:pPr marL="0" indent="0">
              <a:buFontTx/>
              <a:buNone/>
              <a:defRPr/>
            </a:pPr>
            <a:r>
              <a:rPr lang="es-MX" sz="1000" dirty="0" smtClean="0">
                <a:solidFill>
                  <a:srgbClr val="FF0000"/>
                </a:solidFill>
              </a:rPr>
              <a:t/>
            </a:r>
            <a:br>
              <a:rPr lang="es-MX" sz="1000" dirty="0" smtClean="0">
                <a:solidFill>
                  <a:srgbClr val="FF0000"/>
                </a:solidFill>
              </a:rPr>
            </a:br>
            <a:r>
              <a:rPr lang="es-MX" sz="1200" dirty="0" smtClean="0">
                <a:solidFill>
                  <a:srgbClr val="FF0000"/>
                </a:solidFill>
              </a:rPr>
              <a:t>Resuenen con alegría</a:t>
            </a:r>
            <a:br>
              <a:rPr lang="es-MX" sz="1200" dirty="0" smtClean="0">
                <a:solidFill>
                  <a:srgbClr val="FF0000"/>
                </a:solidFill>
              </a:rPr>
            </a:br>
            <a:r>
              <a:rPr lang="es-MX" sz="1200" dirty="0" smtClean="0">
                <a:solidFill>
                  <a:srgbClr val="FF0000"/>
                </a:solidFill>
              </a:rPr>
              <a:t>los cánticos de mi tierra</a:t>
            </a:r>
            <a:br>
              <a:rPr lang="es-MX" sz="1200" dirty="0" smtClean="0">
                <a:solidFill>
                  <a:srgbClr val="FF0000"/>
                </a:solidFill>
              </a:rPr>
            </a:br>
            <a:r>
              <a:rPr lang="es-MX" sz="1200" dirty="0" smtClean="0">
                <a:solidFill>
                  <a:srgbClr val="FF0000"/>
                </a:solidFill>
              </a:rPr>
              <a:t>y viva el Niño de Dios</a:t>
            </a:r>
            <a:br>
              <a:rPr lang="es-MX" sz="1200" dirty="0" smtClean="0">
                <a:solidFill>
                  <a:srgbClr val="FF0000"/>
                </a:solidFill>
              </a:rPr>
            </a:br>
            <a:r>
              <a:rPr lang="es-MX" sz="1200" dirty="0" smtClean="0">
                <a:solidFill>
                  <a:srgbClr val="FF0000"/>
                </a:solidFill>
              </a:rPr>
              <a:t>que nació en la Nochebuena.</a:t>
            </a:r>
          </a:p>
          <a:p>
            <a:pPr marL="0" indent="0">
              <a:buFontTx/>
              <a:buNone/>
              <a:defRPr/>
            </a:pPr>
            <a:r>
              <a:rPr lang="es-MX" sz="1200" dirty="0" smtClean="0">
                <a:solidFill>
                  <a:srgbClr val="FF0000"/>
                </a:solidFill>
              </a:rPr>
              <a:t/>
            </a:r>
            <a:br>
              <a:rPr lang="es-MX" sz="1200" dirty="0" smtClean="0">
                <a:solidFill>
                  <a:srgbClr val="FF0000"/>
                </a:solidFill>
              </a:rPr>
            </a:br>
            <a:r>
              <a:rPr lang="es-MX" sz="1200" dirty="0" smtClean="0">
                <a:solidFill>
                  <a:srgbClr val="FF0000"/>
                </a:solidFill>
              </a:rPr>
              <a:t>La Nochebuena se viene, tururú</a:t>
            </a:r>
            <a:br>
              <a:rPr lang="es-MX" sz="1200" dirty="0" smtClean="0">
                <a:solidFill>
                  <a:srgbClr val="FF0000"/>
                </a:solidFill>
              </a:rPr>
            </a:br>
            <a:r>
              <a:rPr lang="es-MX" sz="1200" dirty="0" smtClean="0">
                <a:solidFill>
                  <a:srgbClr val="FF0000"/>
                </a:solidFill>
              </a:rPr>
              <a:t>la Nochebuena se va.</a:t>
            </a:r>
            <a:br>
              <a:rPr lang="es-MX" sz="1200" dirty="0" smtClean="0">
                <a:solidFill>
                  <a:srgbClr val="FF0000"/>
                </a:solidFill>
              </a:rPr>
            </a:br>
            <a:r>
              <a:rPr lang="es-MX" sz="1200" dirty="0" smtClean="0">
                <a:solidFill>
                  <a:srgbClr val="FF0000"/>
                </a:solidFill>
              </a:rPr>
              <a:t>Y nosotros nos iremos, tururú</a:t>
            </a:r>
            <a:br>
              <a:rPr lang="es-MX" sz="1200" dirty="0" smtClean="0">
                <a:solidFill>
                  <a:srgbClr val="FF0000"/>
                </a:solidFill>
              </a:rPr>
            </a:br>
            <a:r>
              <a:rPr lang="es-MX" sz="1200" dirty="0" smtClean="0">
                <a:solidFill>
                  <a:srgbClr val="FF0000"/>
                </a:solidFill>
              </a:rPr>
              <a:t>y no volveremos más.</a:t>
            </a:r>
          </a:p>
          <a:p>
            <a:pPr marL="0" indent="0">
              <a:buFontTx/>
              <a:buNone/>
              <a:defRPr/>
            </a:pPr>
            <a:r>
              <a:rPr lang="es-MX" sz="1200" dirty="0" smtClean="0">
                <a:solidFill>
                  <a:srgbClr val="FF0000"/>
                </a:solidFill>
              </a:rPr>
              <a:t>Dime, Niño, de quien eres</a:t>
            </a:r>
            <a:br>
              <a:rPr lang="es-MX" sz="1200" dirty="0" smtClean="0">
                <a:solidFill>
                  <a:srgbClr val="FF0000"/>
                </a:solidFill>
              </a:rPr>
            </a:br>
            <a:r>
              <a:rPr lang="es-MX" sz="1200" dirty="0" smtClean="0">
                <a:solidFill>
                  <a:srgbClr val="FF0000"/>
                </a:solidFill>
              </a:rPr>
              <a:t>y si te llamas Jesús.</a:t>
            </a:r>
            <a:br>
              <a:rPr lang="es-MX" sz="1200" dirty="0" smtClean="0">
                <a:solidFill>
                  <a:srgbClr val="FF0000"/>
                </a:solidFill>
              </a:rPr>
            </a:br>
            <a:r>
              <a:rPr lang="es-MX" sz="1200" dirty="0" smtClean="0">
                <a:solidFill>
                  <a:srgbClr val="FF0000"/>
                </a:solidFill>
              </a:rPr>
              <a:t>Soy amor en el pesebre</a:t>
            </a:r>
            <a:br>
              <a:rPr lang="es-MX" sz="1200" dirty="0" smtClean="0">
                <a:solidFill>
                  <a:srgbClr val="FF0000"/>
                </a:solidFill>
              </a:rPr>
            </a:br>
            <a:r>
              <a:rPr lang="es-MX" sz="1200" dirty="0" smtClean="0">
                <a:solidFill>
                  <a:srgbClr val="FF0000"/>
                </a:solidFill>
              </a:rPr>
              <a:t>y sufrimiento en la Cruz.</a:t>
            </a:r>
          </a:p>
          <a:p>
            <a:pPr marL="0" indent="0">
              <a:buFontTx/>
              <a:buNone/>
              <a:defRPr/>
            </a:pPr>
            <a:r>
              <a:rPr lang="es-MX" sz="800" dirty="0" smtClean="0">
                <a:solidFill>
                  <a:srgbClr val="FF0000"/>
                </a:solidFill>
              </a:rPr>
              <a:t/>
            </a:r>
            <a:br>
              <a:rPr lang="es-MX" sz="800" dirty="0" smtClean="0">
                <a:solidFill>
                  <a:srgbClr val="FF0000"/>
                </a:solidFill>
              </a:rPr>
            </a:br>
            <a:r>
              <a:rPr lang="es-MX" sz="1200" dirty="0" smtClean="0">
                <a:solidFill>
                  <a:srgbClr val="FF0000"/>
                </a:solidFill>
              </a:rPr>
              <a:t>Resuenen con alegría</a:t>
            </a:r>
            <a:br>
              <a:rPr lang="es-MX" sz="1200" dirty="0" smtClean="0">
                <a:solidFill>
                  <a:srgbClr val="FF0000"/>
                </a:solidFill>
              </a:rPr>
            </a:br>
            <a:r>
              <a:rPr lang="es-MX" sz="1200" dirty="0" smtClean="0">
                <a:solidFill>
                  <a:srgbClr val="FF0000"/>
                </a:solidFill>
              </a:rPr>
              <a:t>los cánticos de mi tierra</a:t>
            </a:r>
            <a:br>
              <a:rPr lang="es-MX" sz="1200" dirty="0" smtClean="0">
                <a:solidFill>
                  <a:srgbClr val="FF0000"/>
                </a:solidFill>
              </a:rPr>
            </a:br>
            <a:r>
              <a:rPr lang="es-MX" sz="1200" dirty="0" smtClean="0">
                <a:solidFill>
                  <a:srgbClr val="FF0000"/>
                </a:solidFill>
              </a:rPr>
              <a:t>y viva el Niño de Dios</a:t>
            </a:r>
            <a:br>
              <a:rPr lang="es-MX" sz="1200" dirty="0" smtClean="0">
                <a:solidFill>
                  <a:srgbClr val="FF0000"/>
                </a:solidFill>
              </a:rPr>
            </a:br>
            <a:r>
              <a:rPr lang="es-MX" sz="1200" dirty="0" smtClean="0">
                <a:solidFill>
                  <a:srgbClr val="FF0000"/>
                </a:solidFill>
              </a:rPr>
              <a:t>que nació en la Nochebuena.</a:t>
            </a:r>
          </a:p>
        </p:txBody>
      </p:sp>
      <p:pic>
        <p:nvPicPr>
          <p:cNvPr id="6146" name="Picture 2" descr="http://usuarios.lycos.es/miwebdenavidad/images/manger-xset5jc.jpg"/>
          <p:cNvPicPr>
            <a:picLocks noChangeAspect="1" noChangeArrowheads="1"/>
          </p:cNvPicPr>
          <p:nvPr/>
        </p:nvPicPr>
        <p:blipFill>
          <a:blip r:embed="rId2" r:link="rId3" cstate="print"/>
          <a:srcRect l="14366" t="12982" r="11618" b="10799"/>
          <a:stretch>
            <a:fillRect/>
          </a:stretch>
        </p:blipFill>
        <p:spPr bwMode="auto">
          <a:xfrm>
            <a:off x="5857875" y="4429132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WordArt 3" descr="Bolsa de papel"/>
          <p:cNvSpPr>
            <a:spLocks noChangeArrowheads="1" noChangeShapeType="1" noTextEdit="1"/>
          </p:cNvSpPr>
          <p:nvPr/>
        </p:nvSpPr>
        <p:spPr bwMode="auto">
          <a:xfrm>
            <a:off x="2714625" y="1143000"/>
            <a:ext cx="371475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NOCHE DE PAZ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571744"/>
            <a:ext cx="8605868" cy="4071966"/>
          </a:xfrm>
          <a:solidFill>
            <a:srgbClr val="00FF00">
              <a:alpha val="11000"/>
            </a:srgbClr>
          </a:solidFill>
        </p:spPr>
        <p:txBody>
          <a:bodyPr numCol="3"/>
          <a:lstStyle/>
          <a:p>
            <a:pPr marL="0" indent="0">
              <a:buFontTx/>
              <a:buNone/>
              <a:defRPr/>
            </a:pPr>
            <a:r>
              <a:rPr lang="es-MX" sz="1400" dirty="0" smtClean="0">
                <a:solidFill>
                  <a:srgbClr val="FF0000"/>
                </a:solidFill>
              </a:rPr>
              <a:t>Navidad, Navidad,</a:t>
            </a:r>
            <a:br>
              <a:rPr lang="es-MX" sz="1400" dirty="0" smtClean="0">
                <a:solidFill>
                  <a:srgbClr val="FF0000"/>
                </a:solidFill>
              </a:rPr>
            </a:br>
            <a:r>
              <a:rPr lang="es-MX" sz="1400" dirty="0" smtClean="0">
                <a:solidFill>
                  <a:srgbClr val="FF0000"/>
                </a:solidFill>
              </a:rPr>
              <a:t>hoy es Navidad</a:t>
            </a:r>
            <a:br>
              <a:rPr lang="es-MX" sz="1400" dirty="0" smtClean="0">
                <a:solidFill>
                  <a:srgbClr val="FF0000"/>
                </a:solidFill>
              </a:rPr>
            </a:br>
            <a:r>
              <a:rPr lang="es-MX" sz="1400" dirty="0" smtClean="0">
                <a:solidFill>
                  <a:srgbClr val="FF0000"/>
                </a:solidFill>
              </a:rPr>
              <a:t>con campanas este día hay que festejar</a:t>
            </a:r>
            <a:br>
              <a:rPr lang="es-MX" sz="1400" dirty="0" smtClean="0">
                <a:solidFill>
                  <a:srgbClr val="FF0000"/>
                </a:solidFill>
              </a:rPr>
            </a:br>
            <a:r>
              <a:rPr lang="es-MX" sz="1400" dirty="0" smtClean="0">
                <a:solidFill>
                  <a:srgbClr val="FF0000"/>
                </a:solidFill>
              </a:rPr>
              <a:t>Navidad, Navidad</a:t>
            </a:r>
            <a:br>
              <a:rPr lang="es-MX" sz="1400" dirty="0" smtClean="0">
                <a:solidFill>
                  <a:srgbClr val="FF0000"/>
                </a:solidFill>
              </a:rPr>
            </a:br>
            <a:r>
              <a:rPr lang="es-MX" sz="1400" dirty="0" smtClean="0">
                <a:solidFill>
                  <a:srgbClr val="FF0000"/>
                </a:solidFill>
              </a:rPr>
              <a:t>porque ya nació</a:t>
            </a:r>
            <a:br>
              <a:rPr lang="es-MX" sz="1400" dirty="0" smtClean="0">
                <a:solidFill>
                  <a:srgbClr val="FF0000"/>
                </a:solidFill>
              </a:rPr>
            </a:br>
            <a:r>
              <a:rPr lang="es-MX" sz="1400" dirty="0" smtClean="0">
                <a:solidFill>
                  <a:srgbClr val="FF0000"/>
                </a:solidFill>
              </a:rPr>
              <a:t>ayer noche, Nochebuena,</a:t>
            </a:r>
            <a:br>
              <a:rPr lang="es-MX" sz="1400" dirty="0" smtClean="0">
                <a:solidFill>
                  <a:srgbClr val="FF0000"/>
                </a:solidFill>
              </a:rPr>
            </a:br>
            <a:r>
              <a:rPr lang="es-MX" sz="1400" dirty="0" smtClean="0">
                <a:solidFill>
                  <a:srgbClr val="FF0000"/>
                </a:solidFill>
              </a:rPr>
              <a:t>el niñito Dios.</a:t>
            </a:r>
          </a:p>
          <a:p>
            <a:pPr marL="0" indent="0">
              <a:buFontTx/>
              <a:buNone/>
              <a:defRPr/>
            </a:pPr>
            <a:r>
              <a:rPr lang="es-MX" sz="1000" dirty="0" smtClean="0">
                <a:solidFill>
                  <a:srgbClr val="FF0000"/>
                </a:solidFill>
              </a:rPr>
              <a:t/>
            </a:r>
            <a:br>
              <a:rPr lang="es-MX" sz="1000" dirty="0" smtClean="0">
                <a:solidFill>
                  <a:srgbClr val="FF0000"/>
                </a:solidFill>
              </a:rPr>
            </a:br>
            <a:r>
              <a:rPr lang="es-MX" sz="1400" dirty="0" smtClean="0">
                <a:solidFill>
                  <a:srgbClr val="FF0000"/>
                </a:solidFill>
              </a:rPr>
              <a:t>Pastores que a Belén </a:t>
            </a:r>
            <a:br>
              <a:rPr lang="es-MX" sz="1400" dirty="0" smtClean="0">
                <a:solidFill>
                  <a:srgbClr val="FF0000"/>
                </a:solidFill>
              </a:rPr>
            </a:br>
            <a:r>
              <a:rPr lang="es-MX" sz="1400" dirty="0" smtClean="0">
                <a:solidFill>
                  <a:srgbClr val="FF0000"/>
                </a:solidFill>
              </a:rPr>
              <a:t>queréis pronto llegar</a:t>
            </a:r>
            <a:br>
              <a:rPr lang="es-MX" sz="1400" dirty="0" smtClean="0">
                <a:solidFill>
                  <a:srgbClr val="FF0000"/>
                </a:solidFill>
              </a:rPr>
            </a:br>
            <a:r>
              <a:rPr lang="es-MX" sz="1400" dirty="0" smtClean="0">
                <a:solidFill>
                  <a:srgbClr val="FF0000"/>
                </a:solidFill>
              </a:rPr>
              <a:t>seguid aquella estrella</a:t>
            </a:r>
            <a:br>
              <a:rPr lang="es-MX" sz="1400" dirty="0" smtClean="0">
                <a:solidFill>
                  <a:srgbClr val="FF0000"/>
                </a:solidFill>
              </a:rPr>
            </a:br>
            <a:r>
              <a:rPr lang="es-MX" sz="1400" dirty="0" smtClean="0">
                <a:solidFill>
                  <a:srgbClr val="FF0000"/>
                </a:solidFill>
              </a:rPr>
              <a:t>que allí os guiará.</a:t>
            </a:r>
          </a:p>
          <a:p>
            <a:pPr marL="0" indent="0">
              <a:buFontTx/>
              <a:buNone/>
              <a:defRPr/>
            </a:pPr>
            <a:r>
              <a:rPr lang="es-MX" sz="1400" dirty="0" smtClean="0">
                <a:solidFill>
                  <a:srgbClr val="FF0000"/>
                </a:solidFill>
              </a:rPr>
              <a:t/>
            </a:r>
            <a:br>
              <a:rPr lang="es-MX" sz="1400" dirty="0" smtClean="0">
                <a:solidFill>
                  <a:srgbClr val="FF0000"/>
                </a:solidFill>
              </a:rPr>
            </a:br>
            <a:r>
              <a:rPr lang="es-MX" sz="1400" dirty="0" smtClean="0">
                <a:solidFill>
                  <a:srgbClr val="FF0000"/>
                </a:solidFill>
              </a:rPr>
              <a:t>Llegando le veréis</a:t>
            </a:r>
            <a:br>
              <a:rPr lang="es-MX" sz="1400" dirty="0" smtClean="0">
                <a:solidFill>
                  <a:srgbClr val="FF0000"/>
                </a:solidFill>
              </a:rPr>
            </a:br>
            <a:r>
              <a:rPr lang="es-MX" sz="1400" dirty="0" smtClean="0">
                <a:solidFill>
                  <a:srgbClr val="FF0000"/>
                </a:solidFill>
              </a:rPr>
              <a:t>dormido en su pajar</a:t>
            </a:r>
            <a:br>
              <a:rPr lang="es-MX" sz="1400" dirty="0" smtClean="0">
                <a:solidFill>
                  <a:srgbClr val="FF0000"/>
                </a:solidFill>
              </a:rPr>
            </a:br>
            <a:r>
              <a:rPr lang="es-MX" sz="1400" dirty="0" smtClean="0">
                <a:solidFill>
                  <a:srgbClr val="FF0000"/>
                </a:solidFill>
              </a:rPr>
              <a:t>con su dulce sonrisa</a:t>
            </a:r>
            <a:br>
              <a:rPr lang="es-MX" sz="1400" dirty="0" smtClean="0">
                <a:solidFill>
                  <a:srgbClr val="FF0000"/>
                </a:solidFill>
              </a:rPr>
            </a:br>
            <a:r>
              <a:rPr lang="es-MX" sz="1400" dirty="0" smtClean="0">
                <a:solidFill>
                  <a:srgbClr val="FF0000"/>
                </a:solidFill>
              </a:rPr>
              <a:t>el mundo iluminar.</a:t>
            </a:r>
          </a:p>
          <a:p>
            <a:pPr marL="0" indent="0">
              <a:buFontTx/>
              <a:buNone/>
              <a:defRPr/>
            </a:pPr>
            <a:r>
              <a:rPr lang="es-MX" sz="1400" dirty="0" smtClean="0">
                <a:solidFill>
                  <a:srgbClr val="FF0000"/>
                </a:solidFill>
              </a:rPr>
              <a:t>Navidad, Navidad,</a:t>
            </a:r>
            <a:br>
              <a:rPr lang="es-MX" sz="1400" dirty="0" smtClean="0">
                <a:solidFill>
                  <a:srgbClr val="FF0000"/>
                </a:solidFill>
              </a:rPr>
            </a:br>
            <a:r>
              <a:rPr lang="es-MX" sz="1400" dirty="0" smtClean="0">
                <a:solidFill>
                  <a:srgbClr val="FF0000"/>
                </a:solidFill>
              </a:rPr>
              <a:t>hoy es Navidad</a:t>
            </a:r>
            <a:br>
              <a:rPr lang="es-MX" sz="1400" dirty="0" smtClean="0">
                <a:solidFill>
                  <a:srgbClr val="FF0000"/>
                </a:solidFill>
              </a:rPr>
            </a:br>
            <a:r>
              <a:rPr lang="es-MX" sz="1400" dirty="0" smtClean="0">
                <a:solidFill>
                  <a:srgbClr val="FF0000"/>
                </a:solidFill>
              </a:rPr>
              <a:t>con campanas este día hay que festejar</a:t>
            </a:r>
          </a:p>
          <a:p>
            <a:pPr marL="0" indent="0">
              <a:buFontTx/>
              <a:buNone/>
              <a:defRPr/>
            </a:pPr>
            <a:endParaRPr lang="es-PA" sz="80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s-MX" sz="1400" dirty="0" smtClean="0">
                <a:solidFill>
                  <a:srgbClr val="FF0000"/>
                </a:solidFill>
              </a:rPr>
              <a:t>Navidad, Navidad</a:t>
            </a:r>
            <a:br>
              <a:rPr lang="es-MX" sz="1400" dirty="0" smtClean="0">
                <a:solidFill>
                  <a:srgbClr val="FF0000"/>
                </a:solidFill>
              </a:rPr>
            </a:br>
            <a:r>
              <a:rPr lang="es-MX" sz="1400" dirty="0" smtClean="0">
                <a:solidFill>
                  <a:srgbClr val="FF0000"/>
                </a:solidFill>
              </a:rPr>
              <a:t>porque ya nació</a:t>
            </a:r>
            <a:br>
              <a:rPr lang="es-MX" sz="1400" dirty="0" smtClean="0">
                <a:solidFill>
                  <a:srgbClr val="FF0000"/>
                </a:solidFill>
              </a:rPr>
            </a:br>
            <a:r>
              <a:rPr lang="es-MX" sz="1400" dirty="0" smtClean="0">
                <a:solidFill>
                  <a:srgbClr val="FF0000"/>
                </a:solidFill>
              </a:rPr>
              <a:t>ayer noche, </a:t>
            </a:r>
            <a:r>
              <a:rPr lang="es-MX" sz="1400" dirty="0" err="1" smtClean="0">
                <a:solidFill>
                  <a:srgbClr val="FF0000"/>
                </a:solidFill>
              </a:rPr>
              <a:t>nochebuena</a:t>
            </a:r>
            <a:r>
              <a:rPr lang="es-MX" sz="1400" dirty="0" smtClean="0">
                <a:solidFill>
                  <a:srgbClr val="FF0000"/>
                </a:solidFill>
              </a:rPr>
              <a:t>,</a:t>
            </a:r>
            <a:br>
              <a:rPr lang="es-MX" sz="1400" dirty="0" smtClean="0">
                <a:solidFill>
                  <a:srgbClr val="FF0000"/>
                </a:solidFill>
              </a:rPr>
            </a:br>
            <a:r>
              <a:rPr lang="es-MX" sz="1400" dirty="0" smtClean="0">
                <a:solidFill>
                  <a:srgbClr val="FF0000"/>
                </a:solidFill>
              </a:rPr>
              <a:t>el niñito Dios.</a:t>
            </a:r>
          </a:p>
          <a:p>
            <a:pPr marL="0" indent="0">
              <a:buFontTx/>
              <a:buNone/>
              <a:defRPr/>
            </a:pPr>
            <a:endParaRPr lang="es-MX" sz="80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s-MX" sz="1400" dirty="0" smtClean="0">
                <a:solidFill>
                  <a:srgbClr val="FF0000"/>
                </a:solidFill>
              </a:rPr>
              <a:t>La Virgen y San José</a:t>
            </a:r>
            <a:br>
              <a:rPr lang="es-MX" sz="1400" dirty="0" smtClean="0">
                <a:solidFill>
                  <a:srgbClr val="FF0000"/>
                </a:solidFill>
              </a:rPr>
            </a:br>
            <a:r>
              <a:rPr lang="es-MX" sz="1400" dirty="0" smtClean="0">
                <a:solidFill>
                  <a:srgbClr val="FF0000"/>
                </a:solidFill>
              </a:rPr>
              <a:t>a su lado estarán,</a:t>
            </a:r>
            <a:br>
              <a:rPr lang="es-MX" sz="1400" dirty="0" smtClean="0">
                <a:solidFill>
                  <a:srgbClr val="FF0000"/>
                </a:solidFill>
              </a:rPr>
            </a:br>
            <a:r>
              <a:rPr lang="es-MX" sz="1400" dirty="0" smtClean="0">
                <a:solidFill>
                  <a:srgbClr val="FF0000"/>
                </a:solidFill>
              </a:rPr>
              <a:t>y los tres Reyes Magos</a:t>
            </a:r>
            <a:br>
              <a:rPr lang="es-MX" sz="1400" dirty="0" smtClean="0">
                <a:solidFill>
                  <a:srgbClr val="FF0000"/>
                </a:solidFill>
              </a:rPr>
            </a:br>
            <a:r>
              <a:rPr lang="es-MX" sz="1400" dirty="0" smtClean="0">
                <a:solidFill>
                  <a:srgbClr val="FF0000"/>
                </a:solidFill>
              </a:rPr>
              <a:t>regalos le traerán.</a:t>
            </a:r>
          </a:p>
          <a:p>
            <a:pPr marL="0" indent="0">
              <a:buFontTx/>
              <a:buNone/>
              <a:defRPr/>
            </a:pPr>
            <a:r>
              <a:rPr lang="es-MX" sz="700" dirty="0" smtClean="0">
                <a:solidFill>
                  <a:srgbClr val="FF0000"/>
                </a:solidFill>
              </a:rPr>
              <a:t/>
            </a:r>
            <a:br>
              <a:rPr lang="es-MX" sz="700" dirty="0" smtClean="0">
                <a:solidFill>
                  <a:srgbClr val="FF0000"/>
                </a:solidFill>
              </a:rPr>
            </a:br>
            <a:r>
              <a:rPr lang="es-MX" sz="1400" dirty="0" smtClean="0">
                <a:solidFill>
                  <a:srgbClr val="FF0000"/>
                </a:solidFill>
              </a:rPr>
              <a:t>Incienso y mirra</a:t>
            </a:r>
            <a:br>
              <a:rPr lang="es-MX" sz="1400" dirty="0" smtClean="0">
                <a:solidFill>
                  <a:srgbClr val="FF0000"/>
                </a:solidFill>
              </a:rPr>
            </a:br>
            <a:r>
              <a:rPr lang="es-MX" sz="1400" dirty="0" smtClean="0">
                <a:solidFill>
                  <a:srgbClr val="FF0000"/>
                </a:solidFill>
              </a:rPr>
              <a:t>turrón y mazapán</a:t>
            </a:r>
            <a:br>
              <a:rPr lang="es-MX" sz="1400" dirty="0" smtClean="0">
                <a:solidFill>
                  <a:srgbClr val="FF0000"/>
                </a:solidFill>
              </a:rPr>
            </a:br>
            <a:r>
              <a:rPr lang="es-MX" sz="1400" dirty="0" smtClean="0">
                <a:solidFill>
                  <a:srgbClr val="FF0000"/>
                </a:solidFill>
              </a:rPr>
              <a:t>para alegrar al niño</a:t>
            </a:r>
            <a:br>
              <a:rPr lang="es-MX" sz="1400" dirty="0" smtClean="0">
                <a:solidFill>
                  <a:srgbClr val="FF0000"/>
                </a:solidFill>
              </a:rPr>
            </a:br>
            <a:r>
              <a:rPr lang="es-MX" sz="1400" dirty="0" smtClean="0">
                <a:solidFill>
                  <a:srgbClr val="FF0000"/>
                </a:solidFill>
              </a:rPr>
              <a:t>nacido en el portal.</a:t>
            </a:r>
          </a:p>
          <a:p>
            <a:pPr marL="0" indent="0">
              <a:buFontTx/>
              <a:buNone/>
              <a:defRPr/>
            </a:pPr>
            <a:r>
              <a:rPr lang="es-MX" sz="1400" dirty="0" smtClean="0">
                <a:solidFill>
                  <a:srgbClr val="FF0000"/>
                </a:solidFill>
              </a:rPr>
              <a:t>Navidad, Navidad,</a:t>
            </a:r>
            <a:br>
              <a:rPr lang="es-MX" sz="1400" dirty="0" smtClean="0">
                <a:solidFill>
                  <a:srgbClr val="FF0000"/>
                </a:solidFill>
              </a:rPr>
            </a:br>
            <a:r>
              <a:rPr lang="es-MX" sz="1400" dirty="0" smtClean="0">
                <a:solidFill>
                  <a:srgbClr val="FF0000"/>
                </a:solidFill>
              </a:rPr>
              <a:t>hoy es Navidad</a:t>
            </a:r>
            <a:br>
              <a:rPr lang="es-MX" sz="1400" dirty="0" smtClean="0">
                <a:solidFill>
                  <a:srgbClr val="FF0000"/>
                </a:solidFill>
              </a:rPr>
            </a:br>
            <a:r>
              <a:rPr lang="es-MX" sz="1400" dirty="0" smtClean="0">
                <a:solidFill>
                  <a:srgbClr val="FF0000"/>
                </a:solidFill>
              </a:rPr>
              <a:t>con campanas este día hay que festejar</a:t>
            </a:r>
            <a:br>
              <a:rPr lang="es-MX" sz="1400" dirty="0" smtClean="0">
                <a:solidFill>
                  <a:srgbClr val="FF0000"/>
                </a:solidFill>
              </a:rPr>
            </a:br>
            <a:r>
              <a:rPr lang="es-MX" sz="1400" dirty="0" smtClean="0">
                <a:solidFill>
                  <a:srgbClr val="FF0000"/>
                </a:solidFill>
              </a:rPr>
              <a:t>Navidad, Navidad</a:t>
            </a:r>
            <a:br>
              <a:rPr lang="es-MX" sz="1400" dirty="0" smtClean="0">
                <a:solidFill>
                  <a:srgbClr val="FF0000"/>
                </a:solidFill>
              </a:rPr>
            </a:br>
            <a:r>
              <a:rPr lang="es-MX" sz="1400" dirty="0" smtClean="0">
                <a:solidFill>
                  <a:srgbClr val="FF0000"/>
                </a:solidFill>
              </a:rPr>
              <a:t>porque ya nació</a:t>
            </a:r>
            <a:br>
              <a:rPr lang="es-MX" sz="1400" dirty="0" smtClean="0">
                <a:solidFill>
                  <a:srgbClr val="FF0000"/>
                </a:solidFill>
              </a:rPr>
            </a:br>
            <a:r>
              <a:rPr lang="es-MX" sz="1400" dirty="0" smtClean="0">
                <a:solidFill>
                  <a:srgbClr val="FF0000"/>
                </a:solidFill>
              </a:rPr>
              <a:t>ayer noche, </a:t>
            </a:r>
            <a:r>
              <a:rPr lang="es-MX" sz="1400" dirty="0" err="1" smtClean="0">
                <a:solidFill>
                  <a:srgbClr val="FF0000"/>
                </a:solidFill>
              </a:rPr>
              <a:t>nochebuena</a:t>
            </a:r>
            <a:r>
              <a:rPr lang="es-MX" sz="1400" dirty="0" smtClean="0">
                <a:solidFill>
                  <a:srgbClr val="FF0000"/>
                </a:solidFill>
              </a:rPr>
              <a:t>,</a:t>
            </a:r>
            <a:br>
              <a:rPr lang="es-MX" sz="1400" dirty="0" smtClean="0">
                <a:solidFill>
                  <a:srgbClr val="FF0000"/>
                </a:solidFill>
              </a:rPr>
            </a:br>
            <a:r>
              <a:rPr lang="es-MX" sz="1400" dirty="0" smtClean="0">
                <a:solidFill>
                  <a:srgbClr val="FF0000"/>
                </a:solidFill>
              </a:rPr>
              <a:t>el niñito Dios.</a:t>
            </a:r>
          </a:p>
          <a:p>
            <a:pPr marL="0" indent="0">
              <a:buFontTx/>
              <a:buNone/>
              <a:defRPr/>
            </a:pPr>
            <a:endParaRPr lang="es-PA" sz="1400" dirty="0" smtClean="0">
              <a:solidFill>
                <a:srgbClr val="FF0000"/>
              </a:solidFill>
            </a:endParaRPr>
          </a:p>
        </p:txBody>
      </p:sp>
      <p:sp>
        <p:nvSpPr>
          <p:cNvPr id="7170" name="WordArt 2" descr="Bolsa de papel"/>
          <p:cNvSpPr>
            <a:spLocks noChangeArrowheads="1" noChangeShapeType="1" noTextEdit="1"/>
          </p:cNvSpPr>
          <p:nvPr/>
        </p:nvSpPr>
        <p:spPr bwMode="auto">
          <a:xfrm>
            <a:off x="2428875" y="928688"/>
            <a:ext cx="4071938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NAVIDAD, NAVIDAD</a:t>
            </a: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5786438" y="4429125"/>
          <a:ext cx="2936875" cy="2214585"/>
        </p:xfrm>
        <a:graphic>
          <a:graphicData uri="http://schemas.openxmlformats.org/presentationml/2006/ole">
            <p:oleObj spid="_x0000_s1026" r:id="rId4" imgW="2876190" imgH="3715269" progId="">
              <p:embed/>
            </p:oleObj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http://www.carniceria-guanajuatoin.com/images/untitled3.bmp"/>
          <p:cNvPicPr>
            <a:picLocks noChangeAspect="1" noChangeArrowheads="1"/>
          </p:cNvPicPr>
          <p:nvPr/>
        </p:nvPicPr>
        <p:blipFill>
          <a:blip r:embed="rId2" r:link="rId3" cstate="print"/>
          <a:srcRect l="7220" t="5487" r="7066" b="8359"/>
          <a:stretch>
            <a:fillRect/>
          </a:stretch>
        </p:blipFill>
        <p:spPr bwMode="auto">
          <a:xfrm>
            <a:off x="5429250" y="3214688"/>
            <a:ext cx="3330575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50" y="2643188"/>
            <a:ext cx="8358188" cy="4000500"/>
          </a:xfrm>
        </p:spPr>
        <p:txBody>
          <a:bodyPr/>
          <a:lstStyle/>
          <a:p>
            <a:pPr marL="2338388" indent="0">
              <a:buFontTx/>
              <a:buNone/>
              <a:defRPr/>
            </a:pPr>
            <a:r>
              <a:rPr lang="es-MX" sz="1800" dirty="0" smtClean="0">
                <a:solidFill>
                  <a:srgbClr val="FF0000"/>
                </a:solidFill>
              </a:rPr>
              <a:t>Feliz Navidad</a:t>
            </a:r>
            <a:br>
              <a:rPr lang="es-MX" sz="1800" dirty="0" smtClean="0">
                <a:solidFill>
                  <a:srgbClr val="FF0000"/>
                </a:solidFill>
              </a:rPr>
            </a:br>
            <a:r>
              <a:rPr lang="es-MX" sz="1800" dirty="0" smtClean="0">
                <a:solidFill>
                  <a:srgbClr val="FF0000"/>
                </a:solidFill>
              </a:rPr>
              <a:t>Feliz Navidad</a:t>
            </a:r>
            <a:br>
              <a:rPr lang="es-MX" sz="1800" dirty="0" smtClean="0">
                <a:solidFill>
                  <a:srgbClr val="FF0000"/>
                </a:solidFill>
              </a:rPr>
            </a:br>
            <a:r>
              <a:rPr lang="es-MX" sz="1800" dirty="0" smtClean="0">
                <a:solidFill>
                  <a:srgbClr val="FF0000"/>
                </a:solidFill>
              </a:rPr>
              <a:t>Feliz Navidad</a:t>
            </a:r>
            <a:br>
              <a:rPr lang="es-MX" sz="1800" dirty="0" smtClean="0">
                <a:solidFill>
                  <a:srgbClr val="FF0000"/>
                </a:solidFill>
              </a:rPr>
            </a:br>
            <a:r>
              <a:rPr lang="es-MX" sz="1800" dirty="0" smtClean="0">
                <a:solidFill>
                  <a:srgbClr val="FF0000"/>
                </a:solidFill>
              </a:rPr>
              <a:t>próspero año y felicidad.</a:t>
            </a:r>
          </a:p>
          <a:p>
            <a:pPr marL="1258888" indent="0">
              <a:buFontTx/>
              <a:buNone/>
              <a:defRPr/>
            </a:pPr>
            <a:endParaRPr lang="es-MX" sz="1050" dirty="0" smtClean="0">
              <a:solidFill>
                <a:srgbClr val="FF0000"/>
              </a:solidFill>
            </a:endParaRPr>
          </a:p>
          <a:p>
            <a:pPr marL="1258888" indent="0">
              <a:buFontTx/>
              <a:buNone/>
              <a:defRPr/>
            </a:pPr>
            <a:r>
              <a:rPr lang="es-MX" sz="1800" dirty="0" smtClean="0">
                <a:solidFill>
                  <a:srgbClr val="FF0000"/>
                </a:solidFill>
              </a:rPr>
              <a:t>Feliz Navidad</a:t>
            </a:r>
            <a:br>
              <a:rPr lang="es-MX" sz="1800" dirty="0" smtClean="0">
                <a:solidFill>
                  <a:srgbClr val="FF0000"/>
                </a:solidFill>
              </a:rPr>
            </a:br>
            <a:r>
              <a:rPr lang="es-MX" sz="1800" dirty="0" smtClean="0">
                <a:solidFill>
                  <a:srgbClr val="FF0000"/>
                </a:solidFill>
              </a:rPr>
              <a:t>Feliz Navidad</a:t>
            </a:r>
            <a:br>
              <a:rPr lang="es-MX" sz="1800" dirty="0" smtClean="0">
                <a:solidFill>
                  <a:srgbClr val="FF0000"/>
                </a:solidFill>
              </a:rPr>
            </a:br>
            <a:r>
              <a:rPr lang="es-MX" sz="1800" dirty="0" smtClean="0">
                <a:solidFill>
                  <a:srgbClr val="FF0000"/>
                </a:solidFill>
              </a:rPr>
              <a:t>Feliz Navidad</a:t>
            </a:r>
            <a:br>
              <a:rPr lang="es-MX" sz="1800" dirty="0" smtClean="0">
                <a:solidFill>
                  <a:srgbClr val="FF0000"/>
                </a:solidFill>
              </a:rPr>
            </a:br>
            <a:r>
              <a:rPr lang="es-MX" sz="1800" dirty="0" smtClean="0">
                <a:solidFill>
                  <a:srgbClr val="FF0000"/>
                </a:solidFill>
              </a:rPr>
              <a:t>próspero año y felicidad.</a:t>
            </a:r>
          </a:p>
          <a:p>
            <a:pPr marL="0" indent="0">
              <a:buFontTx/>
              <a:buNone/>
              <a:defRPr/>
            </a:pPr>
            <a:endParaRPr lang="es-MX" sz="110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I </a:t>
            </a:r>
            <a:r>
              <a:rPr lang="en-US" sz="1800" dirty="0" err="1" smtClean="0">
                <a:solidFill>
                  <a:srgbClr val="FF0000"/>
                </a:solidFill>
              </a:rPr>
              <a:t>wanna</a:t>
            </a:r>
            <a:r>
              <a:rPr lang="en-US" sz="1800" dirty="0" smtClean="0">
                <a:solidFill>
                  <a:srgbClr val="FF0000"/>
                </a:solidFill>
              </a:rPr>
              <a:t> wish you a Merry Christmas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I </a:t>
            </a:r>
            <a:r>
              <a:rPr lang="en-US" sz="1800" dirty="0" err="1" smtClean="0">
                <a:solidFill>
                  <a:srgbClr val="FF0000"/>
                </a:solidFill>
              </a:rPr>
              <a:t>wanna</a:t>
            </a:r>
            <a:r>
              <a:rPr lang="en-US" sz="1800" dirty="0" smtClean="0">
                <a:solidFill>
                  <a:srgbClr val="FF0000"/>
                </a:solidFill>
              </a:rPr>
              <a:t> wish you a Merry Christmas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I </a:t>
            </a:r>
            <a:r>
              <a:rPr lang="en-US" sz="1800" dirty="0" err="1" smtClean="0">
                <a:solidFill>
                  <a:srgbClr val="FF0000"/>
                </a:solidFill>
              </a:rPr>
              <a:t>wanna</a:t>
            </a:r>
            <a:r>
              <a:rPr lang="en-US" sz="1800" dirty="0" smtClean="0">
                <a:solidFill>
                  <a:srgbClr val="FF0000"/>
                </a:solidFill>
              </a:rPr>
              <a:t> wish you a Merry Christmas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From the bottom of my heart.</a:t>
            </a:r>
            <a:endParaRPr lang="es-PA" sz="18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  <a:defRPr/>
            </a:pPr>
            <a:endParaRPr lang="es-PA" dirty="0" smtClean="0"/>
          </a:p>
        </p:txBody>
      </p:sp>
      <p:sp>
        <p:nvSpPr>
          <p:cNvPr id="8194" name="WordArt 2" descr="Bolsa de papel"/>
          <p:cNvSpPr>
            <a:spLocks noChangeArrowheads="1" noChangeShapeType="1" noTextEdit="1"/>
          </p:cNvSpPr>
          <p:nvPr/>
        </p:nvSpPr>
        <p:spPr bwMode="auto">
          <a:xfrm>
            <a:off x="2643188" y="1428750"/>
            <a:ext cx="4071937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FELIZ NAVIDAD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194" grpId="0" animBg="1"/>
    </p:bldLst>
  </p:timing>
</p:sld>
</file>

<file path=ppt/theme/theme1.xml><?xml version="1.0" encoding="utf-8"?>
<a:theme xmlns:a="http://schemas.openxmlformats.org/drawingml/2006/main" name="00001">
  <a:themeElements>
    <a:clrScheme name="Personalizado 16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000000"/>
      </a:accent1>
      <a:accent2>
        <a:srgbClr val="808080"/>
      </a:accent2>
      <a:accent3>
        <a:srgbClr val="FFFFFF"/>
      </a:accent3>
      <a:accent4>
        <a:srgbClr val="404040"/>
      </a:accent4>
      <a:accent5>
        <a:srgbClr val="E2AAAA"/>
      </a:accent5>
      <a:accent6>
        <a:srgbClr val="737373"/>
      </a:accent6>
      <a:hlink>
        <a:srgbClr val="663300"/>
      </a:hlink>
      <a:folHlink>
        <a:srgbClr val="EAEAEA"/>
      </a:folHlink>
    </a:clrScheme>
    <a:fontScheme name="00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001 1">
        <a:dk1>
          <a:srgbClr val="4D4D4D"/>
        </a:dk1>
        <a:lt1>
          <a:srgbClr val="FFFFFF"/>
        </a:lt1>
        <a:dk2>
          <a:srgbClr val="000000"/>
        </a:dk2>
        <a:lt2>
          <a:srgbClr val="0033CC"/>
        </a:lt2>
        <a:accent1>
          <a:srgbClr val="CC0000"/>
        </a:accent1>
        <a:accent2>
          <a:srgbClr val="FF7C80"/>
        </a:accent2>
        <a:accent3>
          <a:srgbClr val="FFFFFF"/>
        </a:accent3>
        <a:accent4>
          <a:srgbClr val="404040"/>
        </a:accent4>
        <a:accent5>
          <a:srgbClr val="E2AAAA"/>
        </a:accent5>
        <a:accent6>
          <a:srgbClr val="E77073"/>
        </a:accent6>
        <a:hlink>
          <a:srgbClr val="99CC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2">
        <a:dk1>
          <a:srgbClr val="4D4D4D"/>
        </a:dk1>
        <a:lt1>
          <a:srgbClr val="FFFFFF"/>
        </a:lt1>
        <a:dk2>
          <a:srgbClr val="000000"/>
        </a:dk2>
        <a:lt2>
          <a:srgbClr val="336699"/>
        </a:lt2>
        <a:accent1>
          <a:srgbClr val="CC0000"/>
        </a:accent1>
        <a:accent2>
          <a:srgbClr val="808080"/>
        </a:accent2>
        <a:accent3>
          <a:srgbClr val="FFFFFF"/>
        </a:accent3>
        <a:accent4>
          <a:srgbClr val="404040"/>
        </a:accent4>
        <a:accent5>
          <a:srgbClr val="E2AAAA"/>
        </a:accent5>
        <a:accent6>
          <a:srgbClr val="737373"/>
        </a:accent6>
        <a:hlink>
          <a:srgbClr val="6633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3">
        <a:dk1>
          <a:srgbClr val="4D4D4D"/>
        </a:dk1>
        <a:lt1>
          <a:srgbClr val="FFFFFF"/>
        </a:lt1>
        <a:dk2>
          <a:srgbClr val="000000"/>
        </a:dk2>
        <a:lt2>
          <a:srgbClr val="336699"/>
        </a:lt2>
        <a:accent1>
          <a:srgbClr val="FFCC00"/>
        </a:accent1>
        <a:accent2>
          <a:srgbClr val="CC3300"/>
        </a:accent2>
        <a:accent3>
          <a:srgbClr val="FFFFFF"/>
        </a:accent3>
        <a:accent4>
          <a:srgbClr val="404040"/>
        </a:accent4>
        <a:accent5>
          <a:srgbClr val="FFE2AA"/>
        </a:accent5>
        <a:accent6>
          <a:srgbClr val="B92D00"/>
        </a:accent6>
        <a:hlink>
          <a:srgbClr val="6633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template_3</Template>
  <TotalTime>122</TotalTime>
  <Words>84</Words>
  <Application>Microsoft Office PowerPoint</Application>
  <PresentationFormat>Presentación en pantalla (4:3)</PresentationFormat>
  <Paragraphs>92</Paragraphs>
  <Slides>11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00001</vt:lpstr>
      <vt:lpstr>ESCUELA CRISTIANA BILINGÜE EL BUEN PASTOR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REPÚBLICA DE PANAMÁ MINISTERIO DE EDUCACIÓN ESCUELA CRISTIANA BILINGÜE EL BUEN PASTOR </dc:title>
  <dc:creator> </dc:creator>
  <cp:lastModifiedBy> </cp:lastModifiedBy>
  <cp:revision>15</cp:revision>
  <dcterms:created xsi:type="dcterms:W3CDTF">2008-11-26T08:21:37Z</dcterms:created>
  <dcterms:modified xsi:type="dcterms:W3CDTF">2011-04-16T07:04:42Z</dcterms:modified>
</cp:coreProperties>
</file>