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36550"/>
            <a:ext cx="6048375" cy="11096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196975"/>
            <a:ext cx="6048375" cy="696913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ru-RU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396305" y="336550"/>
            <a:ext cx="8208143" cy="2588394"/>
          </a:xfrm>
          <a:solidFill>
            <a:schemeClr val="bg1">
              <a:alpha val="43000"/>
            </a:schemeClr>
          </a:solidFill>
          <a:effectLst/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PA" sz="44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UBUNTU</a:t>
            </a:r>
            <a:r>
              <a:rPr lang="es-PA" sz="4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: </a:t>
            </a:r>
            <a:br>
              <a:rPr lang="es-PA" sz="4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</a:br>
            <a:r>
              <a:rPr lang="es-PA" sz="360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</a:rPr>
              <a:t>Un relato sobre la filosofía africana de trabajo en equipo, cooperación y lealtad</a:t>
            </a:r>
            <a:r>
              <a:rPr lang="es-PA" sz="360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  <a:endParaRPr lang="es-PA" sz="4400" cap="all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863575"/>
          </a:xfrm>
          <a:solidFill>
            <a:schemeClr val="bg1">
              <a:alpha val="38000"/>
            </a:schemeClr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P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Ubuntu</a:t>
            </a:r>
            <a:endParaRPr lang="es-P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492896"/>
            <a:ext cx="5256584" cy="3958704"/>
          </a:xfrm>
        </p:spPr>
        <p:txBody>
          <a:bodyPr/>
          <a:lstStyle/>
          <a:p>
            <a:pPr algn="just"/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Es 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una antigua palabra africana</a:t>
            </a:r>
            <a:r>
              <a:rPr lang="es-PA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que significa “humanidad hacia otros”, lo que es lo mismo “soy lo que soy debido a los que todos somos”. </a:t>
            </a:r>
            <a:endParaRPr lang="es-PA" sz="24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es-PA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/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</a:rPr>
              <a:t>S</a:t>
            </a:r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 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duda,</a:t>
            </a:r>
            <a:r>
              <a:rPr lang="es-PA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la mejor definición de “comunidad” que hayan podido definir hace tiempo.</a:t>
            </a:r>
          </a:p>
          <a:p>
            <a:endParaRPr lang="es-P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060551"/>
            <a:ext cx="2775198" cy="231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92375"/>
            <a:ext cx="5472608" cy="3959225"/>
          </a:xfrm>
        </p:spPr>
        <p:txBody>
          <a:bodyPr/>
          <a:lstStyle/>
          <a:p>
            <a:pPr marL="0" indent="0" algn="just">
              <a:buNone/>
            </a:pP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Entre las ideas principales de está fábula tenemos: </a:t>
            </a:r>
          </a:p>
          <a:p>
            <a:pPr lvl="0" algn="just"/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las personas 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</a:rPr>
              <a:t>s</a:t>
            </a:r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 aprecian 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por lo que son y; </a:t>
            </a:r>
          </a:p>
          <a:p>
            <a:pPr lvl="0" algn="just"/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el reconocimiento de sus logros. </a:t>
            </a:r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Arzobispo </a:t>
            </a:r>
            <a:r>
              <a:rPr lang="es-PA" sz="240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Desmond</a:t>
            </a:r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Tutu lo describió: </a:t>
            </a:r>
            <a:r>
              <a:rPr lang="es-PA" sz="22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"</a:t>
            </a:r>
            <a:r>
              <a:rPr lang="es-PA" sz="2200" i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Yo soy un ser humano porque pertenezco. Puedo participar. Yo comparto. </a:t>
            </a:r>
            <a:r>
              <a:rPr lang="es-PA" sz="2200" i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Todos </a:t>
            </a:r>
            <a:r>
              <a:rPr lang="es-PA" sz="2200" i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somos humanos, porque el uno del otro. Ningún hombre es una </a:t>
            </a:r>
            <a:r>
              <a:rPr lang="es-PA" sz="2200" i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isla”</a:t>
            </a:r>
            <a:endParaRPr lang="es-PA" sz="2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863575"/>
          </a:xfrm>
          <a:solidFill>
            <a:schemeClr val="bg1">
              <a:alpha val="38000"/>
            </a:schemeClr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P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Ubuntu</a:t>
            </a:r>
            <a:endParaRPr lang="es-P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645024"/>
            <a:ext cx="2286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492375"/>
            <a:ext cx="5760640" cy="3959225"/>
          </a:xfrm>
        </p:spPr>
        <p:txBody>
          <a:bodyPr/>
          <a:lstStyle/>
          <a:p>
            <a:pPr algn="just"/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Esta historia </a:t>
            </a:r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trata sobre 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una tradición africana de trabajo en equipo y colaboración. </a:t>
            </a:r>
            <a:endParaRPr lang="es-PA" sz="24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es-PA" sz="24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Comenta como </a:t>
            </a:r>
            <a:r>
              <a:rPr lang="es-PA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John Peterson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un empleado </a:t>
            </a:r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trabajador y 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productivo en la empresa </a:t>
            </a:r>
            <a:r>
              <a:rPr lang="es-PA" sz="24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Bulls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s-PA" sz="24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Eye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 Se convierte en 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nuevo gerente en el departamento de crédito que está luchando en su trabajo.</a:t>
            </a:r>
            <a:endParaRPr lang="es-PA" sz="24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es-PA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863575"/>
          </a:xfrm>
          <a:solidFill>
            <a:schemeClr val="bg1">
              <a:alpha val="38000"/>
            </a:schemeClr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P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Ubuntu</a:t>
            </a:r>
            <a:endParaRPr lang="es-P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1354" b="21794"/>
          <a:stretch>
            <a:fillRect/>
          </a:stretch>
        </p:blipFill>
        <p:spPr bwMode="auto">
          <a:xfrm>
            <a:off x="6660232" y="1700808"/>
            <a:ext cx="1922909" cy="234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149080"/>
            <a:ext cx="22002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348880"/>
            <a:ext cx="8496944" cy="4176464"/>
          </a:xfrm>
        </p:spPr>
        <p:txBody>
          <a:bodyPr/>
          <a:lstStyle/>
          <a:p>
            <a:pPr algn="just"/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</a:rPr>
              <a:t>John durante la historia atraviesa durante obstáculos en su posición y familiar, antes de conocer Ubuntu y así los cambios que la filosofía ubuntu produjo en su vida. </a:t>
            </a:r>
          </a:p>
          <a:p>
            <a:pPr algn="just"/>
            <a:endParaRPr lang="es-PA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/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</a:rPr>
              <a:t>Como las ideas: </a:t>
            </a:r>
          </a:p>
          <a:p>
            <a:pPr lvl="1" algn="just"/>
            <a:r>
              <a:rPr lang="es-PA" sz="2000" b="0" dirty="0">
                <a:solidFill>
                  <a:schemeClr val="tx1">
                    <a:lumMod val="50000"/>
                  </a:schemeClr>
                </a:solidFill>
              </a:rPr>
              <a:t>Se utiliza “nosotros” en lugar de “yo”</a:t>
            </a:r>
            <a:endParaRPr lang="es-PA" sz="2200" b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1" algn="just"/>
            <a:r>
              <a:rPr lang="es-PA" sz="2200" b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La </a:t>
            </a:r>
            <a:r>
              <a:rPr lang="es-PA" sz="2200" b="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puerta para entrar en Ubuntu se llama gratitud y esta siempre abierta</a:t>
            </a:r>
          </a:p>
          <a:p>
            <a:pPr lvl="1" algn="just"/>
            <a:r>
              <a:rPr lang="es-PA" sz="2200" b="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El camino de Ubuntu esta marcado por nuestra humanidad, seguimos esa senda de persona a </a:t>
            </a:r>
            <a:r>
              <a:rPr lang="es-PA" sz="2200" b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persona</a:t>
            </a:r>
          </a:p>
          <a:p>
            <a:pPr lvl="1" algn="just"/>
            <a:r>
              <a:rPr lang="es-PA" sz="2000" b="0" dirty="0">
                <a:solidFill>
                  <a:schemeClr val="tx1">
                    <a:lumMod val="50000"/>
                  </a:schemeClr>
                </a:solidFill>
              </a:rPr>
              <a:t>El espíritu ubuntu esta contenido en el termino “comunidad</a:t>
            </a:r>
            <a:r>
              <a:rPr lang="es-PA" sz="2000" b="0" dirty="0" smtClean="0">
                <a:solidFill>
                  <a:schemeClr val="tx1">
                    <a:lumMod val="50000"/>
                  </a:schemeClr>
                </a:solidFill>
              </a:rPr>
              <a:t>”</a:t>
            </a:r>
          </a:p>
          <a:p>
            <a:pPr lvl="1"/>
            <a:endParaRPr lang="es-PA" sz="2000" b="0" dirty="0"/>
          </a:p>
          <a:p>
            <a:pPr lvl="1"/>
            <a:endParaRPr lang="es-PA" sz="2200" b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es-PA" sz="22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PA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863575"/>
          </a:xfrm>
          <a:solidFill>
            <a:schemeClr val="bg1">
              <a:alpha val="38000"/>
            </a:schemeClr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P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Ubuntu</a:t>
            </a:r>
            <a:endParaRPr lang="es-P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348880"/>
            <a:ext cx="8208590" cy="3959225"/>
          </a:xfrm>
        </p:spPr>
        <p:txBody>
          <a:bodyPr/>
          <a:lstStyle/>
          <a:p>
            <a:pPr algn="just">
              <a:buNone/>
            </a:pP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Esta </a:t>
            </a:r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filosofía es practicada </a:t>
            </a:r>
            <a:r>
              <a:rPr lang="es-PA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por </a:t>
            </a:r>
            <a:r>
              <a:rPr lang="es-PA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personajes como </a:t>
            </a:r>
          </a:p>
          <a:p>
            <a:pPr algn="just"/>
            <a:r>
              <a:rPr lang="es-ES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Sir 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Richard </a:t>
            </a:r>
            <a:r>
              <a:rPr lang="es-ES" sz="24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Branson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fundador de </a:t>
            </a:r>
            <a:r>
              <a:rPr lang="es-ES" sz="24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Virgin</a:t>
            </a:r>
            <a:r>
              <a:rPr lang="es-ES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algn="just"/>
            <a:r>
              <a:rPr lang="es-ES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líderes 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políticos, </a:t>
            </a:r>
            <a:r>
              <a:rPr lang="es-ES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Nelson 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Mandela y el arzobispo </a:t>
            </a:r>
            <a:r>
              <a:rPr lang="es-ES" sz="24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Desmond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Tutu</a:t>
            </a:r>
            <a:r>
              <a:rPr lang="es-ES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algn="just"/>
            <a:r>
              <a:rPr lang="es-ES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Equipos 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deportivos-</a:t>
            </a:r>
            <a:r>
              <a:rPr lang="es-ES" sz="24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Doc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4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Rivers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y los </a:t>
            </a:r>
            <a:r>
              <a:rPr lang="es-ES" sz="24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Celtics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s-ES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Boston.</a:t>
            </a:r>
          </a:p>
          <a:p>
            <a:pPr algn="just">
              <a:buNone/>
            </a:pPr>
            <a:endParaRPr lang="es-ES" sz="11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ES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s-E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enseñanzas de Ubuntu no sólo puede ayudar a mejorar las relaciones con los demás, estas enseñanzas nos puede ayudar a hacer la paz con nosotros mismos y estar orgullosos de la manera en que vivimos nuestras vidas. </a:t>
            </a:r>
            <a:endParaRPr lang="es-PA" sz="24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es-PA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863575"/>
          </a:xfrm>
          <a:solidFill>
            <a:schemeClr val="bg1">
              <a:alpha val="38000"/>
            </a:schemeClr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P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Ubuntu</a:t>
            </a:r>
            <a:endParaRPr lang="es-P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99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CAFF"/>
      </a:accent5>
      <a:accent6>
        <a:srgbClr val="2D5CE7"/>
      </a:accent6>
      <a:hlink>
        <a:srgbClr val="0099FF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tem2</Template>
  <TotalTime>37</TotalTime>
  <Words>327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UBUNTU:  Un relato sobre la filosofía africana de trabajo en equipo, cooperación y lealtad. </vt:lpstr>
      <vt:lpstr>Ubuntu</vt:lpstr>
      <vt:lpstr>Ubuntu</vt:lpstr>
      <vt:lpstr>Ubuntu</vt:lpstr>
      <vt:lpstr>Ubuntu</vt:lpstr>
      <vt:lpstr>Ubuntu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Abby Russo</cp:lastModifiedBy>
  <cp:revision>7</cp:revision>
  <dcterms:created xsi:type="dcterms:W3CDTF">2011-09-13T01:39:28Z</dcterms:created>
  <dcterms:modified xsi:type="dcterms:W3CDTF">2014-03-25T04:34:00Z</dcterms:modified>
</cp:coreProperties>
</file>