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9"/>
  </p:notesMasterIdLst>
  <p:handoutMasterIdLst>
    <p:handoutMasterId r:id="rId20"/>
  </p:handoutMasterIdLst>
  <p:sldIdLst>
    <p:sldId id="256" r:id="rId5"/>
    <p:sldId id="268" r:id="rId6"/>
    <p:sldId id="258" r:id="rId7"/>
    <p:sldId id="257" r:id="rId8"/>
    <p:sldId id="259" r:id="rId9"/>
    <p:sldId id="260" r:id="rId10"/>
    <p:sldId id="261" r:id="rId11"/>
    <p:sldId id="262" r:id="rId12"/>
    <p:sldId id="263" r:id="rId13"/>
    <p:sldId id="264" r:id="rId14"/>
    <p:sldId id="265" r:id="rId15"/>
    <p:sldId id="266" r:id="rId16"/>
    <p:sldId id="267"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0" autoAdjust="0"/>
  </p:normalViewPr>
  <p:slideViewPr>
    <p:cSldViewPr>
      <p:cViewPr>
        <p:scale>
          <a:sx n="66" d="100"/>
          <a:sy n="66" d="100"/>
        </p:scale>
        <p:origin x="-2224" y="-360"/>
      </p:cViewPr>
      <p:guideLst>
        <p:guide orient="horz" pos="2160"/>
        <p:guide pos="2880"/>
      </p:guideLst>
    </p:cSldViewPr>
  </p:slideViewPr>
  <p:outlineViewPr>
    <p:cViewPr>
      <p:scale>
        <a:sx n="33" d="100"/>
        <a:sy n="33" d="100"/>
      </p:scale>
      <p:origin x="0" y="24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lstStyle>
          <a:p>
            <a:endParaRPr lang="es-E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latinLnBrk="0">
              <a:defRPr lang="es-ES" sz="1200"/>
            </a:lvl1pPr>
          </a:lstStyle>
          <a:p>
            <a:fld id="{BEF7A24B-554D-4B99-A3CC-7667F56D1027}" type="datetimeFigureOut">
              <a:rPr lang="es-ES" smtClean="0"/>
              <a:pPr/>
              <a:t>2/15/13</a:t>
            </a:fld>
            <a:endParaRPr lang="es-E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latinLnBrk="0">
              <a:defRPr lang="es-ES" sz="1200"/>
            </a:lvl1pPr>
          </a:lstStyle>
          <a:p>
            <a:endParaRPr lang="es-E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es-ES" sz="1200"/>
            </a:lvl1pPr>
          </a:lstStyle>
          <a:p>
            <a:fld id="{10672D4C-A99E-49DD-8A16-1D19942316C4}" type="slidenum">
              <a:rPr lang="es-ES" smtClean="0"/>
              <a:pPr/>
              <a:t>‹#›</a:t>
            </a:fld>
            <a:endParaRPr lang="es-ES"/>
          </a:p>
        </p:txBody>
      </p:sp>
    </p:spTree>
    <p:extLst>
      <p:ext uri="{BB962C8B-B14F-4D97-AF65-F5344CB8AC3E}">
        <p14:creationId xmlns:p14="http://schemas.microsoft.com/office/powerpoint/2010/main" val="872326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lstStyle>
          <a:p>
            <a:fld id="{0391B76B-D742-4BD2-BF24-F4C760DB831C}" type="datetimeFigureOut">
              <a:rPr lang="es-ES"/>
              <a:pPr/>
              <a:t>2/15/13</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lstStyle>
          <a:p>
            <a:fld id="{5257B995-136A-4A15-87A5-26420C3C1021}" type="slidenum">
              <a:rPr/>
              <a:pPr/>
              <a:t>‹#›</a:t>
            </a:fld>
            <a:endParaRPr lang="es-ES"/>
          </a:p>
        </p:txBody>
      </p:sp>
    </p:spTree>
    <p:extLst>
      <p:ext uri="{BB962C8B-B14F-4D97-AF65-F5344CB8AC3E}">
        <p14:creationId xmlns:p14="http://schemas.microsoft.com/office/powerpoint/2010/main" val="229126491"/>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11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7</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8</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9</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5257B995-136A-4A15-87A5-26420C3C1021}"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9144000" cy="6858000"/>
          </a:xfrm>
        </p:grpSpPr>
        <p:pic>
          <p:nvPicPr>
            <p:cNvPr id="7" name="Rectangle 6"/>
            <p:cNvPicPr>
              <a:picLocks noChangeAspect="1"/>
            </p:cNvPicPr>
            <p:nvPr/>
          </p:nvPicPr>
          <p:blipFill>
            <a:blip r:embed="rId2" cstate="print">
              <a:duotone>
                <a:schemeClr val="accent3"/>
                <a:srgbClr val="FFFFFF"/>
              </a:duotone>
            </a:blip>
            <a:stretch>
              <a:fillRect/>
            </a:stretch>
          </p:blipFill>
          <p:spPr>
            <a:xfrm>
              <a:off x="0" y="0"/>
              <a:ext cx="9144000" cy="6858000"/>
            </a:xfrm>
            <a:prstGeom prst="rect">
              <a:avLst/>
            </a:prstGeom>
            <a:noFill/>
            <a:ln>
              <a:noFill/>
            </a:ln>
          </p:spPr>
        </p:pic>
        <p:sp>
          <p:nvSpPr>
            <p:cNvPr id="16" name="Rectangle 15"/>
            <p:cNvSpPr/>
            <p:nvPr userDrawn="1"/>
          </p:nvSpPr>
          <p:spPr>
            <a:xfrm>
              <a:off x="0" y="5184648"/>
              <a:ext cx="9144000" cy="1673352"/>
            </a:xfrm>
            <a:prstGeom prst="rect">
              <a:avLst/>
            </a:prstGeom>
            <a:gradFill flip="none" rotWithShape="1">
              <a:gsLst>
                <a:gs pos="39000">
                  <a:schemeClr val="accent5">
                    <a:alpha val="40000"/>
                  </a:schemeClr>
                </a:gs>
                <a:gs pos="0">
                  <a:schemeClr val="accent5">
                    <a:alpha val="90000"/>
                  </a:schemeClr>
                </a:gs>
                <a:gs pos="100000">
                  <a:schemeClr val="accent3">
                    <a:alpha val="40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angle 13"/>
            <p:cNvSpPr/>
            <p:nvPr userDrawn="1"/>
          </p:nvSpPr>
          <p:spPr>
            <a:xfrm>
              <a:off x="0" y="5257800"/>
              <a:ext cx="9144000" cy="1600200"/>
            </a:xfrm>
            <a:prstGeom prst="rect">
              <a:avLst/>
            </a:prstGeom>
            <a:gradFill flip="none" rotWithShape="1">
              <a:gsLst>
                <a:gs pos="39000">
                  <a:schemeClr val="accent5">
                    <a:alpha val="25000"/>
                  </a:schemeClr>
                </a:gs>
                <a:gs pos="100000">
                  <a:schemeClr val="accent3">
                    <a:alpha val="25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angle 7"/>
            <p:cNvSpPr/>
            <p:nvPr userDrawn="1"/>
          </p:nvSpPr>
          <p:spPr>
            <a:xfrm>
              <a:off x="0" y="3352801"/>
              <a:ext cx="9144000" cy="1827567"/>
            </a:xfrm>
            <a:prstGeom prst="rect">
              <a:avLst/>
            </a:prstGeom>
            <a:gradFill flip="none" rotWithShape="1">
              <a:gsLst>
                <a:gs pos="0">
                  <a:schemeClr val="bg1">
                    <a:alpha val="50000"/>
                  </a:schemeClr>
                </a:gs>
                <a:gs pos="100000">
                  <a:schemeClr val="bg1">
                    <a:alpha val="0"/>
                  </a:schemeClr>
                </a:gs>
              </a:gsLst>
              <a:lin ang="1620000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Straight Connector 10"/>
            <p:cNvCxnSpPr/>
            <p:nvPr/>
          </p:nvCxnSpPr>
          <p:spPr>
            <a:xfrm>
              <a:off x="0" y="5181600"/>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ctrTitle"/>
          </p:nvPr>
        </p:nvSpPr>
        <p:spPr>
          <a:xfrm>
            <a:off x="455676" y="3373031"/>
            <a:ext cx="8229600" cy="2043684"/>
          </a:xfrm>
          <a:noFill/>
        </p:spPr>
        <p:txBody>
          <a:bodyPr anchor="b" anchorCtr="0">
            <a:normAutofit/>
          </a:bodyPr>
          <a:lstStyle>
            <a:lvl1pPr algn="l" latinLnBrk="0">
              <a:lnSpc>
                <a:spcPct val="90000"/>
              </a:lnSpc>
              <a:spcBef>
                <a:spcPts val="0"/>
              </a:spcBef>
              <a:spcAft>
                <a:spcPts val="0"/>
              </a:spcAft>
              <a:defRPr lang="es-ES" sz="7000" kern="100" baseline="0">
                <a:solidFill>
                  <a:schemeClr val="tx2"/>
                </a:solidFill>
                <a:latin typeface="+mj-lt"/>
              </a:defRPr>
            </a:lvl1pPr>
          </a:lstStyle>
          <a:p>
            <a:r>
              <a:rPr lang="es-ES" smtClean="0"/>
              <a:t>Haga clic para modificar el estilo de título del patrón</a:t>
            </a:r>
            <a:endParaRPr lang="es-ES"/>
          </a:p>
        </p:txBody>
      </p:sp>
      <p:sp>
        <p:nvSpPr>
          <p:cNvPr id="13" name="Subtitle 12"/>
          <p:cNvSpPr>
            <a:spLocks noGrp="1"/>
          </p:cNvSpPr>
          <p:nvPr>
            <p:ph type="subTitle" idx="1"/>
          </p:nvPr>
        </p:nvSpPr>
        <p:spPr>
          <a:xfrm>
            <a:off x="566801" y="5429252"/>
            <a:ext cx="8129524" cy="757517"/>
          </a:xfrm>
        </p:spPr>
        <p:txBody>
          <a:bodyPr/>
          <a:lstStyle>
            <a:lvl1pPr marL="0" indent="0" algn="l" latinLnBrk="0">
              <a:buNone/>
              <a:defRPr lang="es-ES" sz="1600" kern="100" cap="all" spc="100" baseline="0">
                <a:solidFill>
                  <a:schemeClr val="bg1"/>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8077200" cy="1075426"/>
          </a:xfrm>
        </p:spPr>
        <p:txBody>
          <a:bodyPr/>
          <a:lstStyle/>
          <a:p>
            <a:r>
              <a:rPr lang="es-ES" smtClean="0"/>
              <a:t>Haga clic para modificar el estilo de título del patrón</a:t>
            </a:r>
            <a:endParaRPr lang="es-ES"/>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
          <p:cNvSpPr>
            <a:spLocks noGrp="1"/>
          </p:cNvSpPr>
          <p:nvPr>
            <p:ph type="dt" sz="half" idx="10"/>
          </p:nvPr>
        </p:nvSpPr>
        <p:spPr/>
        <p:txBody>
          <a:bodyPr/>
          <a:lstStyle/>
          <a:p>
            <a:fld id="{B51EFC2E-847F-4CF8-8289-FAA88B334687}" type="datetimeFigureOut">
              <a:rPr lang="es-ES"/>
              <a:pPr/>
              <a:t>2/15/13</a:t>
            </a:fld>
            <a:endParaRPr lang="es-ES"/>
          </a:p>
        </p:txBody>
      </p:sp>
      <p:sp>
        <p:nvSpPr>
          <p:cNvPr id="5" name="Rectangle 4"/>
          <p:cNvSpPr>
            <a:spLocks noGrp="1"/>
          </p:cNvSpPr>
          <p:nvPr>
            <p:ph type="ftr" sz="quarter" idx="11"/>
          </p:nvPr>
        </p:nvSpPr>
        <p:spPr/>
        <p:txBody>
          <a:bodyPr/>
          <a:lstStyle/>
          <a:p>
            <a:endParaRPr lang="es-ES"/>
          </a:p>
        </p:txBody>
      </p:sp>
      <p:sp>
        <p:nvSpPr>
          <p:cNvPr id="6" name="Rectangle 5"/>
          <p:cNvSpPr>
            <a:spLocks noGrp="1"/>
          </p:cNvSpPr>
          <p:nvPr>
            <p:ph type="sldNum" sz="quarter" idx="12"/>
          </p:nvPr>
        </p:nvSpPr>
        <p:spPr/>
        <p:txBody>
          <a:bodyPr/>
          <a:lstStyle/>
          <a:p>
            <a:fld id="{53325215-7382-4C1B-86B1-E9DB9649FF55}" type="slidenum">
              <a: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cabezado de sección">
    <p:bg>
      <p:bgPr>
        <a:solidFill>
          <a:schemeClr val="bg1"/>
        </a:solidFill>
        <a:effectLst/>
      </p:bgPr>
    </p:bg>
    <p:spTree>
      <p:nvGrpSpPr>
        <p:cNvPr id="1" name=""/>
        <p:cNvGrpSpPr/>
        <p:nvPr/>
      </p:nvGrpSpPr>
      <p:grpSpPr>
        <a:xfrm>
          <a:off x="0" y="0"/>
          <a:ext cx="0" cy="0"/>
          <a:chOff x="0" y="0"/>
          <a:chExt cx="0" cy="0"/>
        </a:xfrm>
      </p:grpSpPr>
      <p:grpSp>
        <p:nvGrpSpPr>
          <p:cNvPr id="10" name="Group 9"/>
          <p:cNvGrpSpPr/>
          <p:nvPr/>
        </p:nvGrpSpPr>
        <p:grpSpPr>
          <a:xfrm>
            <a:off x="0" y="0"/>
            <a:ext cx="9144000" cy="6858000"/>
            <a:chOff x="0" y="0"/>
            <a:chExt cx="9144000" cy="6858000"/>
          </a:xfrm>
        </p:grpSpPr>
        <p:pic>
          <p:nvPicPr>
            <p:cNvPr id="7" name="Rectangle 6"/>
            <p:cNvPicPr>
              <a:picLocks noChangeAspect="1"/>
            </p:cNvPicPr>
            <p:nvPr/>
          </p:nvPicPr>
          <p:blipFill>
            <a:blip r:embed="rId2" cstate="print">
              <a:duotone>
                <a:schemeClr val="accent3"/>
                <a:srgbClr val="FFFFFF"/>
              </a:duotone>
            </a:blip>
            <a:stretch>
              <a:fillRect/>
            </a:stretch>
          </p:blipFill>
          <p:spPr>
            <a:xfrm>
              <a:off x="0" y="0"/>
              <a:ext cx="9144000" cy="6858000"/>
            </a:xfrm>
            <a:prstGeom prst="rect">
              <a:avLst/>
            </a:prstGeom>
            <a:noFill/>
            <a:ln>
              <a:noFill/>
            </a:ln>
          </p:spPr>
        </p:pic>
        <p:sp>
          <p:nvSpPr>
            <p:cNvPr id="9" name="Rectangle 8"/>
            <p:cNvSpPr/>
            <p:nvPr userDrawn="1"/>
          </p:nvSpPr>
          <p:spPr>
            <a:xfrm>
              <a:off x="0" y="342900"/>
              <a:ext cx="9144000" cy="6172200"/>
            </a:xfrm>
            <a:prstGeom prst="rect">
              <a:avLst/>
            </a:prstGeom>
            <a:gradFill flip="none" rotWithShape="1">
              <a:gsLst>
                <a:gs pos="39000">
                  <a:schemeClr val="accent5">
                    <a:alpha val="40000"/>
                  </a:schemeClr>
                </a:gs>
                <a:gs pos="0">
                  <a:schemeClr val="accent5">
                    <a:alpha val="90000"/>
                  </a:schemeClr>
                </a:gs>
                <a:gs pos="100000">
                  <a:schemeClr val="accent3">
                    <a:alpha val="40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angle 12"/>
            <p:cNvSpPr/>
            <p:nvPr userDrawn="1"/>
          </p:nvSpPr>
          <p:spPr>
            <a:xfrm>
              <a:off x="0" y="457200"/>
              <a:ext cx="9144000" cy="5943600"/>
            </a:xfrm>
            <a:prstGeom prst="rect">
              <a:avLst/>
            </a:prstGeom>
            <a:gradFill flip="none" rotWithShape="1">
              <a:gsLst>
                <a:gs pos="39000">
                  <a:schemeClr val="accent5">
                    <a:alpha val="25000"/>
                  </a:schemeClr>
                </a:gs>
                <a:gs pos="100000">
                  <a:schemeClr val="accent3">
                    <a:alpha val="25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cxnSp>
          <p:nvCxnSpPr>
            <p:cNvPr id="11" name="Straight Connector 10"/>
            <p:cNvCxnSpPr/>
            <p:nvPr/>
          </p:nvCxnSpPr>
          <p:spPr>
            <a:xfrm>
              <a:off x="0" y="341312"/>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6505575"/>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Rectangle 1"/>
          <p:cNvSpPr>
            <a:spLocks noGrp="1"/>
          </p:cNvSpPr>
          <p:nvPr>
            <p:ph type="title"/>
          </p:nvPr>
        </p:nvSpPr>
        <p:spPr>
          <a:xfrm>
            <a:off x="533402" y="3962402"/>
            <a:ext cx="8153399" cy="1371599"/>
          </a:xfrm>
        </p:spPr>
        <p:txBody>
          <a:bodyPr anchor="b" anchorCtr="0"/>
          <a:lstStyle>
            <a:lvl1pPr algn="l" latinLnBrk="0">
              <a:defRPr lang="es-ES" sz="4000" b="0" cap="none" baseline="0">
                <a:solidFill>
                  <a:schemeClr val="bg1"/>
                </a:solidFill>
                <a:latin typeface="+mj-lt"/>
              </a:defRPr>
            </a:lvl1pPr>
          </a:lstStyle>
          <a:p>
            <a:r>
              <a:rPr lang="es-ES" smtClean="0"/>
              <a:t>Haga clic para modificar el estilo de título del patrón</a:t>
            </a:r>
            <a:endParaRPr lang="es-ES"/>
          </a:p>
        </p:txBody>
      </p:sp>
      <p:sp>
        <p:nvSpPr>
          <p:cNvPr id="3" name="Rectangle 2"/>
          <p:cNvSpPr>
            <a:spLocks noGrp="1"/>
          </p:cNvSpPr>
          <p:nvPr>
            <p:ph type="body" idx="1"/>
          </p:nvPr>
        </p:nvSpPr>
        <p:spPr>
          <a:xfrm>
            <a:off x="557276" y="5438776"/>
            <a:ext cx="8129524" cy="904875"/>
          </a:xfrm>
        </p:spPr>
        <p:txBody>
          <a:bodyPr anchor="t" anchorCtr="0"/>
          <a:lstStyle>
            <a:lvl1pPr marL="0" indent="0" latinLnBrk="0">
              <a:buNone/>
              <a:defRPr lang="es-ES" sz="1400" cap="all" spc="100" baseline="0">
                <a:solidFill>
                  <a:schemeClr val="bg1"/>
                </a:solidFill>
              </a:defRPr>
            </a:lvl1pPr>
            <a:lvl2pPr marL="457200" indent="0">
              <a:buNone/>
              <a:defRPr lang="es-ES" sz="1800">
                <a:solidFill>
                  <a:schemeClr val="tx1">
                    <a:tint val="75000"/>
                  </a:schemeClr>
                </a:solidFill>
              </a:defRPr>
            </a:lvl2pPr>
            <a:lvl3pPr marL="914400" indent="0">
              <a:buNone/>
              <a:defRPr lang="es-ES" sz="1600">
                <a:solidFill>
                  <a:schemeClr val="tx1">
                    <a:tint val="75000"/>
                  </a:schemeClr>
                </a:solidFill>
              </a:defRPr>
            </a:lvl3pPr>
            <a:lvl4pPr marL="1371600" indent="0">
              <a:buNone/>
              <a:defRPr lang="es-ES" sz="1400">
                <a:solidFill>
                  <a:schemeClr val="tx1">
                    <a:tint val="75000"/>
                  </a:schemeClr>
                </a:solidFill>
              </a:defRPr>
            </a:lvl4pPr>
            <a:lvl5pPr marL="1828800" indent="0">
              <a:buNone/>
              <a:defRPr lang="es-ES" sz="1400">
                <a:solidFill>
                  <a:schemeClr val="tx1">
                    <a:tint val="75000"/>
                  </a:schemeClr>
                </a:solidFill>
              </a:defRPr>
            </a:lvl5pPr>
            <a:lvl6pPr marL="2286000" indent="0">
              <a:buNone/>
              <a:defRPr lang="es-ES" sz="1400">
                <a:solidFill>
                  <a:schemeClr val="tx1">
                    <a:tint val="75000"/>
                  </a:schemeClr>
                </a:solidFill>
              </a:defRPr>
            </a:lvl6pPr>
            <a:lvl7pPr marL="2743200" indent="0">
              <a:buNone/>
              <a:defRPr lang="es-ES" sz="1400">
                <a:solidFill>
                  <a:schemeClr val="tx1">
                    <a:tint val="75000"/>
                  </a:schemeClr>
                </a:solidFill>
              </a:defRPr>
            </a:lvl7pPr>
            <a:lvl8pPr marL="3200400" indent="0">
              <a:buNone/>
              <a:defRPr lang="es-ES" sz="1400">
                <a:solidFill>
                  <a:schemeClr val="tx1">
                    <a:tint val="75000"/>
                  </a:schemeClr>
                </a:solidFill>
              </a:defRPr>
            </a:lvl8pPr>
            <a:lvl9pPr marL="3657600" indent="0">
              <a:buNone/>
              <a:defRPr lang="es-ES" sz="1400">
                <a:solidFill>
                  <a:schemeClr val="tx1">
                    <a:tint val="75000"/>
                  </a:schemeClr>
                </a:solidFill>
              </a:defRPr>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ido d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s-ES"/>
          </a:p>
        </p:txBody>
      </p:sp>
      <p:sp>
        <p:nvSpPr>
          <p:cNvPr id="3" name="Rectangle 2"/>
          <p:cNvSpPr>
            <a:spLocks noGrp="1"/>
          </p:cNvSpPr>
          <p:nvPr>
            <p:ph sz="half" idx="1"/>
          </p:nvPr>
        </p:nvSpPr>
        <p:spPr>
          <a:xfrm>
            <a:off x="533400" y="1600201"/>
            <a:ext cx="3962400" cy="4419600"/>
          </a:xfrm>
        </p:spPr>
        <p:txBody>
          <a:bodyPr/>
          <a:lstStyle>
            <a:lvl1pPr latinLnBrk="0">
              <a:defRPr lang="es-ES" sz="2800"/>
            </a:lvl1pPr>
            <a:lvl2pPr>
              <a:defRPr lang="es-ES" sz="2400"/>
            </a:lvl2pPr>
            <a:lvl3pPr>
              <a:defRPr lang="es-ES" sz="2000"/>
            </a:lvl3pPr>
            <a:lvl4pPr>
              <a:defRPr lang="es-ES" sz="1800"/>
            </a:lvl4pPr>
            <a:lvl5pPr>
              <a:defRPr lang="es-ES" sz="1800"/>
            </a:lvl5pPr>
            <a:lvl6pPr>
              <a:defRPr lang="es-ES" sz="1800"/>
            </a:lvl6pPr>
            <a:lvl7pPr>
              <a:defRPr lang="es-ES" sz="1800"/>
            </a:lvl7pPr>
            <a:lvl8pPr>
              <a:defRPr lang="es-ES" sz="1800"/>
            </a:lvl8pPr>
            <a:lvl9pPr>
              <a:defRPr lang="es-ES"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
          <p:cNvSpPr>
            <a:spLocks noGrp="1"/>
          </p:cNvSpPr>
          <p:nvPr>
            <p:ph sz="half" idx="2"/>
          </p:nvPr>
        </p:nvSpPr>
        <p:spPr>
          <a:xfrm>
            <a:off x="4648200" y="1600201"/>
            <a:ext cx="3962400" cy="4419600"/>
          </a:xfrm>
        </p:spPr>
        <p:txBody>
          <a:bodyPr/>
          <a:lstStyle>
            <a:lvl1pPr latinLnBrk="0">
              <a:defRPr lang="es-ES" sz="2800"/>
            </a:lvl1pPr>
            <a:lvl2pPr>
              <a:defRPr lang="es-ES" sz="2400"/>
            </a:lvl2pPr>
            <a:lvl3pPr>
              <a:defRPr lang="es-ES" sz="2000"/>
            </a:lvl3pPr>
            <a:lvl4pPr>
              <a:defRPr lang="es-ES" sz="1800"/>
            </a:lvl4pPr>
            <a:lvl5pPr>
              <a:defRPr lang="es-ES" sz="1800"/>
            </a:lvl5pPr>
            <a:lvl6pPr>
              <a:defRPr lang="es-ES" sz="1800"/>
            </a:lvl6pPr>
            <a:lvl7pPr>
              <a:defRPr lang="es-ES" sz="1800"/>
            </a:lvl7pPr>
            <a:lvl8pPr>
              <a:defRPr lang="es-ES" sz="1800"/>
            </a:lvl8pPr>
            <a:lvl9pPr>
              <a:defRPr lang="es-ES"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p:cNvSpPr>
          <p:nvPr>
            <p:ph type="dt" sz="half" idx="10"/>
          </p:nvPr>
        </p:nvSpPr>
        <p:spPr/>
        <p:txBody>
          <a:bodyPr/>
          <a:lstStyle/>
          <a:p>
            <a:fld id="{B51EFC2E-847F-4CF8-8289-FAA88B334687}" type="datetimeFigureOut">
              <a:rPr lang="es-ES"/>
              <a:pPr/>
              <a:t>2/15/13</a:t>
            </a:fld>
            <a:endParaRPr lang="es-ES"/>
          </a:p>
        </p:txBody>
      </p:sp>
      <p:sp>
        <p:nvSpPr>
          <p:cNvPr id="6" name="Rectangle 5"/>
          <p:cNvSpPr>
            <a:spLocks noGrp="1"/>
          </p:cNvSpPr>
          <p:nvPr>
            <p:ph type="ftr" sz="quarter" idx="11"/>
          </p:nvPr>
        </p:nvSpPr>
        <p:spPr/>
        <p:txBody>
          <a:bodyPr/>
          <a:lstStyle/>
          <a:p>
            <a:endParaRPr lang="es-ES"/>
          </a:p>
        </p:txBody>
      </p:sp>
      <p:sp>
        <p:nvSpPr>
          <p:cNvPr id="7" name="Rectangle 6"/>
          <p:cNvSpPr>
            <a:spLocks noGrp="1"/>
          </p:cNvSpPr>
          <p:nvPr>
            <p:ph type="sldNum" sz="quarter" idx="12"/>
          </p:nvPr>
        </p:nvSpPr>
        <p:spPr/>
        <p:txBody>
          <a:bodyPr/>
          <a:lstStyle/>
          <a:p>
            <a:fld id="{53325215-7382-4C1B-86B1-E9DB9649FF55}" type="slidenum">
              <a: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latinLnBrk="0">
              <a:defRPr lang="es-ES"/>
            </a:lvl1pPr>
          </a:lstStyle>
          <a:p>
            <a:r>
              <a:rPr lang="es-ES" smtClean="0"/>
              <a:t>Haga clic para modificar el estilo de título del patrón</a:t>
            </a:r>
            <a:endParaRPr lang="es-ES"/>
          </a:p>
        </p:txBody>
      </p:sp>
      <p:sp>
        <p:nvSpPr>
          <p:cNvPr id="3" name="Rectangle 2"/>
          <p:cNvSpPr>
            <a:spLocks noGrp="1"/>
          </p:cNvSpPr>
          <p:nvPr>
            <p:ph type="body" idx="1"/>
          </p:nvPr>
        </p:nvSpPr>
        <p:spPr>
          <a:xfrm>
            <a:off x="533400" y="1600201"/>
            <a:ext cx="3963988" cy="574675"/>
          </a:xfrm>
        </p:spPr>
        <p:txBody>
          <a:bodyPr anchor="b"/>
          <a:lstStyle>
            <a:lvl1pPr marL="0" indent="0" latinLnBrk="0">
              <a:buNone/>
              <a:defRPr lang="es-ES" sz="2400" b="1"/>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a:r>
              <a:rPr lang="es-ES" smtClean="0"/>
              <a:t>Haga clic para modificar el estilo de texto del patrón</a:t>
            </a:r>
          </a:p>
        </p:txBody>
      </p:sp>
      <p:sp>
        <p:nvSpPr>
          <p:cNvPr id="4" name="Rectangle 3"/>
          <p:cNvSpPr>
            <a:spLocks noGrp="1"/>
          </p:cNvSpPr>
          <p:nvPr>
            <p:ph sz="half" idx="2"/>
          </p:nvPr>
        </p:nvSpPr>
        <p:spPr>
          <a:xfrm>
            <a:off x="533400" y="2174877"/>
            <a:ext cx="3963988" cy="3844925"/>
          </a:xfrm>
        </p:spPr>
        <p:txBody>
          <a:bodyPr/>
          <a:lstStyle>
            <a:lvl1pPr latinLnBrk="0">
              <a:defRPr lang="es-ES" sz="2400"/>
            </a:lvl1pPr>
            <a:lvl2pPr>
              <a:defRPr lang="es-ES" sz="2000"/>
            </a:lvl2pPr>
            <a:lvl3pPr>
              <a:defRPr lang="es-ES" sz="1800"/>
            </a:lvl3pPr>
            <a:lvl4pPr>
              <a:defRPr lang="es-ES" sz="1600"/>
            </a:lvl4pPr>
            <a:lvl5pPr>
              <a:defRPr lang="es-ES" sz="1600"/>
            </a:lvl5pPr>
            <a:lvl6pPr>
              <a:defRPr lang="es-ES" sz="1600"/>
            </a:lvl6pPr>
            <a:lvl7pPr>
              <a:defRPr lang="es-ES" sz="1600"/>
            </a:lvl7pPr>
            <a:lvl8pPr>
              <a:defRPr lang="es-ES" sz="1600"/>
            </a:lvl8pPr>
            <a:lvl9pPr>
              <a:defRPr lang="es-ES"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p:cNvSpPr>
          <p:nvPr>
            <p:ph type="body" sz="quarter" idx="3"/>
          </p:nvPr>
        </p:nvSpPr>
        <p:spPr>
          <a:xfrm>
            <a:off x="4645027" y="1600201"/>
            <a:ext cx="3965574" cy="574675"/>
          </a:xfrm>
        </p:spPr>
        <p:txBody>
          <a:bodyPr anchor="b"/>
          <a:lstStyle>
            <a:lvl1pPr marL="0" indent="0" latinLnBrk="0">
              <a:buNone/>
              <a:defRPr lang="es-ES" sz="2400" b="1"/>
            </a:lvl1pPr>
            <a:lvl2pPr marL="457200" indent="0">
              <a:buNone/>
              <a:defRPr lang="es-ES" sz="2000" b="1"/>
            </a:lvl2pPr>
            <a:lvl3pPr marL="914400" indent="0">
              <a:buNone/>
              <a:defRPr lang="es-ES" sz="1800" b="1"/>
            </a:lvl3pPr>
            <a:lvl4pPr marL="1371600" indent="0">
              <a:buNone/>
              <a:defRPr lang="es-ES" sz="1600" b="1"/>
            </a:lvl4pPr>
            <a:lvl5pPr marL="1828800" indent="0">
              <a:buNone/>
              <a:defRPr lang="es-ES" sz="1600" b="1"/>
            </a:lvl5pPr>
            <a:lvl6pPr marL="2286000" indent="0">
              <a:buNone/>
              <a:defRPr lang="es-ES" sz="1600" b="1"/>
            </a:lvl6pPr>
            <a:lvl7pPr marL="2743200" indent="0">
              <a:buNone/>
              <a:defRPr lang="es-ES" sz="1600" b="1"/>
            </a:lvl7pPr>
            <a:lvl8pPr marL="3200400" indent="0">
              <a:buNone/>
              <a:defRPr lang="es-ES" sz="1600" b="1"/>
            </a:lvl8pPr>
            <a:lvl9pPr marL="3657600" indent="0">
              <a:buNone/>
              <a:defRPr lang="es-ES"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7" y="2174877"/>
            <a:ext cx="3965574" cy="3844925"/>
          </a:xfrm>
        </p:spPr>
        <p:txBody>
          <a:bodyPr/>
          <a:lstStyle>
            <a:lvl1pPr latinLnBrk="0">
              <a:defRPr lang="es-ES" sz="2400"/>
            </a:lvl1pPr>
            <a:lvl2pPr>
              <a:defRPr lang="es-ES" sz="2000"/>
            </a:lvl2pPr>
            <a:lvl3pPr>
              <a:defRPr lang="es-ES" sz="1800"/>
            </a:lvl3pPr>
            <a:lvl4pPr>
              <a:defRPr lang="es-ES" sz="1600"/>
            </a:lvl4pPr>
            <a:lvl5pPr>
              <a:defRPr lang="es-ES" sz="1600"/>
            </a:lvl5pPr>
            <a:lvl6pPr>
              <a:defRPr lang="es-ES" sz="1600"/>
            </a:lvl6pPr>
            <a:lvl7pPr>
              <a:defRPr lang="es-ES" sz="1600"/>
            </a:lvl7pPr>
            <a:lvl8pPr>
              <a:defRPr lang="es-ES" sz="1600"/>
            </a:lvl8pPr>
            <a:lvl9pPr>
              <a:defRPr lang="es-ES"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6"/>
          <p:cNvSpPr>
            <a:spLocks noGrp="1"/>
          </p:cNvSpPr>
          <p:nvPr>
            <p:ph type="dt" sz="half" idx="10"/>
          </p:nvPr>
        </p:nvSpPr>
        <p:spPr/>
        <p:txBody>
          <a:bodyPr/>
          <a:lstStyle/>
          <a:p>
            <a:fld id="{B51EFC2E-847F-4CF8-8289-FAA88B334687}" type="datetimeFigureOut">
              <a:rPr lang="es-ES"/>
              <a:pPr/>
              <a:t>2/15/13</a:t>
            </a:fld>
            <a:endParaRPr lang="es-ES"/>
          </a:p>
        </p:txBody>
      </p:sp>
      <p:sp>
        <p:nvSpPr>
          <p:cNvPr id="8" name="Rectangle 7"/>
          <p:cNvSpPr>
            <a:spLocks noGrp="1"/>
          </p:cNvSpPr>
          <p:nvPr>
            <p:ph type="ftr" sz="quarter" idx="11"/>
          </p:nvPr>
        </p:nvSpPr>
        <p:spPr/>
        <p:txBody>
          <a:bodyPr/>
          <a:lstStyle/>
          <a:p>
            <a:endParaRPr lang="es-ES"/>
          </a:p>
        </p:txBody>
      </p:sp>
      <p:sp>
        <p:nvSpPr>
          <p:cNvPr id="9" name="Rectangle 8"/>
          <p:cNvSpPr>
            <a:spLocks noGrp="1"/>
          </p:cNvSpPr>
          <p:nvPr>
            <p:ph type="sldNum" sz="quarter" idx="12"/>
          </p:nvPr>
        </p:nvSpPr>
        <p:spPr/>
        <p:txBody>
          <a:bodyPr/>
          <a:lstStyle/>
          <a:p>
            <a:fld id="{53325215-7382-4C1B-86B1-E9DB9649FF55}" type="slidenum">
              <a: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s-ES"/>
          </a:p>
        </p:txBody>
      </p:sp>
      <p:sp>
        <p:nvSpPr>
          <p:cNvPr id="3" name="Rectangle 2"/>
          <p:cNvSpPr>
            <a:spLocks noGrp="1"/>
          </p:cNvSpPr>
          <p:nvPr>
            <p:ph type="dt" sz="half" idx="10"/>
          </p:nvPr>
        </p:nvSpPr>
        <p:spPr/>
        <p:txBody>
          <a:bodyPr/>
          <a:lstStyle/>
          <a:p>
            <a:fld id="{B51EFC2E-847F-4CF8-8289-FAA88B334687}" type="datetimeFigureOut">
              <a:rPr lang="es-ES"/>
              <a:pPr/>
              <a:t>2/15/13</a:t>
            </a:fld>
            <a:endParaRPr lang="es-ES"/>
          </a:p>
        </p:txBody>
      </p:sp>
      <p:sp>
        <p:nvSpPr>
          <p:cNvPr id="4" name="Rectangle 3"/>
          <p:cNvSpPr>
            <a:spLocks noGrp="1"/>
          </p:cNvSpPr>
          <p:nvPr>
            <p:ph type="ftr" sz="quarter" idx="11"/>
          </p:nvPr>
        </p:nvSpPr>
        <p:spPr/>
        <p:txBody>
          <a:bodyPr/>
          <a:lstStyle/>
          <a:p>
            <a:endParaRPr lang="es-ES"/>
          </a:p>
        </p:txBody>
      </p:sp>
      <p:sp>
        <p:nvSpPr>
          <p:cNvPr id="5" name="Rectangle 4"/>
          <p:cNvSpPr>
            <a:spLocks noGrp="1"/>
          </p:cNvSpPr>
          <p:nvPr>
            <p:ph type="sldNum" sz="quarter" idx="12"/>
          </p:nvPr>
        </p:nvSpPr>
        <p:spPr/>
        <p:txBody>
          <a:bodyPr/>
          <a:lstStyle/>
          <a:p>
            <a:fld id="{53325215-7382-4C1B-86B1-E9DB9649FF55}" type="slidenum">
              <a: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2932114" cy="968375"/>
          </a:xfrm>
        </p:spPr>
        <p:txBody>
          <a:bodyPr anchor="b"/>
          <a:lstStyle>
            <a:lvl1pPr algn="l" latinLnBrk="0">
              <a:defRPr lang="es-ES" sz="2000" b="1">
                <a:latin typeface="+mn-lt"/>
              </a:defRPr>
            </a:lvl1pPr>
          </a:lstStyle>
          <a:p>
            <a:r>
              <a:rPr lang="es-ES" smtClean="0"/>
              <a:t>Haga clic para modificar el estilo de título del patrón</a:t>
            </a:r>
            <a:endParaRPr lang="es-ES"/>
          </a:p>
        </p:txBody>
      </p:sp>
      <p:sp>
        <p:nvSpPr>
          <p:cNvPr id="3" name="Rectangle 2"/>
          <p:cNvSpPr>
            <a:spLocks noGrp="1"/>
          </p:cNvSpPr>
          <p:nvPr>
            <p:ph idx="1"/>
          </p:nvPr>
        </p:nvSpPr>
        <p:spPr>
          <a:xfrm>
            <a:off x="3575050" y="457200"/>
            <a:ext cx="5035550" cy="5562602"/>
          </a:xfrm>
        </p:spPr>
        <p:txBody>
          <a:bodyPr/>
          <a:lstStyle>
            <a:lvl1pPr latinLnBrk="0">
              <a:defRPr lang="es-ES" sz="3200"/>
            </a:lvl1pPr>
            <a:lvl2pPr>
              <a:defRPr lang="es-ES" sz="2800"/>
            </a:lvl2pPr>
            <a:lvl3pPr>
              <a:defRPr lang="es-ES" sz="2400"/>
            </a:lvl3pPr>
            <a:lvl4pPr>
              <a:defRPr lang="es-ES" sz="2000"/>
            </a:lvl4pPr>
            <a:lvl5pPr>
              <a:defRPr lang="es-ES" sz="2000"/>
            </a:lvl5pPr>
            <a:lvl6pPr>
              <a:defRPr lang="es-ES" sz="2000"/>
            </a:lvl6pPr>
            <a:lvl7pPr>
              <a:defRPr lang="es-ES" sz="2000"/>
            </a:lvl7pPr>
            <a:lvl8pPr>
              <a:defRPr lang="es-ES" sz="2000"/>
            </a:lvl8pPr>
            <a:lvl9pPr>
              <a:defRPr lang="es-ES"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
          <p:cNvSpPr>
            <a:spLocks noGrp="1"/>
          </p:cNvSpPr>
          <p:nvPr>
            <p:ph type="body" sz="half" idx="2"/>
          </p:nvPr>
        </p:nvSpPr>
        <p:spPr>
          <a:xfrm>
            <a:off x="533400" y="1435101"/>
            <a:ext cx="2932114" cy="4584700"/>
          </a:xfrm>
        </p:spPr>
        <p:txBody>
          <a:bodyPr/>
          <a:lstStyle>
            <a:lvl1pPr marL="0" indent="0" latinLnBrk="0">
              <a:buNone/>
              <a:defRPr lang="es-ES" sz="1400"/>
            </a:lvl1pPr>
            <a:lvl2pPr marL="457200" indent="0">
              <a:buNone/>
              <a:defRPr lang="es-ES" sz="1200"/>
            </a:lvl2pPr>
            <a:lvl3pPr marL="914400" indent="0">
              <a:buNone/>
              <a:defRPr lang="es-ES" sz="1000"/>
            </a:lvl3pPr>
            <a:lvl4pPr marL="1371600" indent="0">
              <a:buNone/>
              <a:defRPr lang="es-ES" sz="900"/>
            </a:lvl4pPr>
            <a:lvl5pPr marL="1828800" indent="0">
              <a:buNone/>
              <a:defRPr lang="es-ES" sz="900"/>
            </a:lvl5pPr>
            <a:lvl6pPr marL="2286000" indent="0">
              <a:buNone/>
              <a:defRPr lang="es-ES" sz="900"/>
            </a:lvl6pPr>
            <a:lvl7pPr marL="2743200" indent="0">
              <a:buNone/>
              <a:defRPr lang="es-ES" sz="900"/>
            </a:lvl7pPr>
            <a:lvl8pPr marL="3200400" indent="0">
              <a:buNone/>
              <a:defRPr lang="es-ES" sz="900"/>
            </a:lvl8pPr>
            <a:lvl9pPr marL="3657600" indent="0">
              <a:buNone/>
              <a:defRPr lang="es-ES" sz="900"/>
            </a:lvl9pPr>
          </a:lstStyle>
          <a:p>
            <a:pPr lvl="0"/>
            <a:r>
              <a:rPr lang="es-ES" smtClean="0"/>
              <a:t>Haga clic para modificar el estilo de texto del patrón</a:t>
            </a:r>
          </a:p>
        </p:txBody>
      </p:sp>
      <p:sp>
        <p:nvSpPr>
          <p:cNvPr id="5" name="Rectangle 4"/>
          <p:cNvSpPr>
            <a:spLocks noGrp="1"/>
          </p:cNvSpPr>
          <p:nvPr>
            <p:ph type="dt" sz="half" idx="10"/>
          </p:nvPr>
        </p:nvSpPr>
        <p:spPr/>
        <p:txBody>
          <a:bodyPr/>
          <a:lstStyle/>
          <a:p>
            <a:fld id="{B51EFC2E-847F-4CF8-8289-FAA88B334687}" type="datetimeFigureOut">
              <a:rPr lang="es-ES"/>
              <a:pPr/>
              <a:t>2/15/13</a:t>
            </a:fld>
            <a:endParaRPr lang="es-ES"/>
          </a:p>
        </p:txBody>
      </p:sp>
      <p:sp>
        <p:nvSpPr>
          <p:cNvPr id="6" name="Rectangle 5"/>
          <p:cNvSpPr>
            <a:spLocks noGrp="1"/>
          </p:cNvSpPr>
          <p:nvPr>
            <p:ph type="ftr" sz="quarter" idx="11"/>
          </p:nvPr>
        </p:nvSpPr>
        <p:spPr/>
        <p:txBody>
          <a:bodyPr/>
          <a:lstStyle/>
          <a:p>
            <a:endParaRPr lang="es-ES"/>
          </a:p>
        </p:txBody>
      </p:sp>
      <p:sp>
        <p:nvSpPr>
          <p:cNvPr id="7" name="Rectangle 6"/>
          <p:cNvSpPr>
            <a:spLocks noGrp="1"/>
          </p:cNvSpPr>
          <p:nvPr>
            <p:ph type="sldNum" sz="quarter" idx="12"/>
          </p:nvPr>
        </p:nvSpPr>
        <p:spPr/>
        <p:txBody>
          <a:bodyPr/>
          <a:lstStyle/>
          <a:p>
            <a:fld id="{53325215-7382-4C1B-86B1-E9DB9649FF55}" type="slidenum">
              <a: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Rectangle 1"/>
          <p:cNvSpPr>
            <a:spLocks noGrp="1"/>
          </p:cNvSpPr>
          <p:nvPr>
            <p:ph type="title"/>
          </p:nvPr>
        </p:nvSpPr>
        <p:spPr>
          <a:xfrm>
            <a:off x="1792288" y="4800600"/>
            <a:ext cx="5486400" cy="566738"/>
          </a:xfrm>
        </p:spPr>
        <p:txBody>
          <a:bodyPr anchor="b"/>
          <a:lstStyle>
            <a:lvl1pPr algn="l" latinLnBrk="0">
              <a:defRPr lang="es-ES" sz="2000" b="1">
                <a:latin typeface="+mn-lt"/>
              </a:defRPr>
            </a:lvl1pPr>
          </a:lstStyle>
          <a:p>
            <a:r>
              <a:rPr lang="es-ES" smtClean="0"/>
              <a:t>Haga clic para modificar el estilo de título del patrón</a:t>
            </a:r>
            <a:endParaRPr lang="es-ES"/>
          </a:p>
        </p:txBody>
      </p:sp>
      <p:sp>
        <p:nvSpPr>
          <p:cNvPr id="3" name="Rectangle 2"/>
          <p:cNvSpPr>
            <a:spLocks noGrp="1"/>
          </p:cNvSpPr>
          <p:nvPr>
            <p:ph type="pic" idx="1"/>
          </p:nvPr>
        </p:nvSpPr>
        <p:spPr>
          <a:xfrm>
            <a:off x="1792288" y="612775"/>
            <a:ext cx="5486400" cy="4114800"/>
          </a:xfrm>
        </p:spPr>
        <p:txBody>
          <a:bodyPr/>
          <a:lstStyle>
            <a:lvl1pPr marL="0" indent="0" latinLnBrk="0">
              <a:buNone/>
              <a:defRPr lang="es-ES" sz="3200"/>
            </a:lvl1pPr>
            <a:lvl2pPr marL="457200" indent="0">
              <a:buNone/>
              <a:defRPr lang="es-ES" sz="2800"/>
            </a:lvl2pPr>
            <a:lvl3pPr marL="914400" indent="0">
              <a:buNone/>
              <a:defRPr lang="es-ES" sz="2400"/>
            </a:lvl3pPr>
            <a:lvl4pPr marL="1371600" indent="0">
              <a:buNone/>
              <a:defRPr lang="es-ES" sz="2000"/>
            </a:lvl4pPr>
            <a:lvl5pPr marL="1828800" indent="0">
              <a:buNone/>
              <a:defRPr lang="es-ES" sz="2000"/>
            </a:lvl5pPr>
            <a:lvl6pPr marL="2286000" indent="0">
              <a:buNone/>
              <a:defRPr lang="es-ES" sz="2000"/>
            </a:lvl6pPr>
            <a:lvl7pPr marL="2743200" indent="0">
              <a:buNone/>
              <a:defRPr lang="es-ES" sz="2000"/>
            </a:lvl7pPr>
            <a:lvl8pPr marL="3200400" indent="0">
              <a:buNone/>
              <a:defRPr lang="es-ES" sz="2000"/>
            </a:lvl8pPr>
            <a:lvl9pPr marL="3657600" indent="0">
              <a:buNone/>
              <a:defRPr lang="es-ES" sz="2000"/>
            </a:lvl9pPr>
          </a:lstStyle>
          <a:p>
            <a:r>
              <a:rPr lang="es-ES" smtClean="0"/>
              <a:t>Haga clic en el icono para agregar una imagen</a:t>
            </a:r>
            <a:endParaRPr lang="es-ES"/>
          </a:p>
        </p:txBody>
      </p:sp>
      <p:sp>
        <p:nvSpPr>
          <p:cNvPr id="4" name="Rectangle 3"/>
          <p:cNvSpPr>
            <a:spLocks noGrp="1"/>
          </p:cNvSpPr>
          <p:nvPr>
            <p:ph type="body" sz="half" idx="2"/>
          </p:nvPr>
        </p:nvSpPr>
        <p:spPr>
          <a:xfrm>
            <a:off x="1792288" y="5367338"/>
            <a:ext cx="5486400" cy="652462"/>
          </a:xfrm>
        </p:spPr>
        <p:txBody>
          <a:bodyPr/>
          <a:lstStyle>
            <a:lvl1pPr marL="0" indent="0" latinLnBrk="0">
              <a:buNone/>
              <a:defRPr lang="es-ES" sz="1400"/>
            </a:lvl1pPr>
            <a:lvl2pPr marL="457200" indent="0">
              <a:buNone/>
              <a:defRPr lang="es-ES" sz="1200"/>
            </a:lvl2pPr>
            <a:lvl3pPr marL="914400" indent="0">
              <a:buNone/>
              <a:defRPr lang="es-ES" sz="1000"/>
            </a:lvl3pPr>
            <a:lvl4pPr marL="1371600" indent="0">
              <a:buNone/>
              <a:defRPr lang="es-ES" sz="900"/>
            </a:lvl4pPr>
            <a:lvl5pPr marL="1828800" indent="0">
              <a:buNone/>
              <a:defRPr lang="es-ES" sz="900"/>
            </a:lvl5pPr>
            <a:lvl6pPr marL="2286000" indent="0">
              <a:buNone/>
              <a:defRPr lang="es-ES" sz="900"/>
            </a:lvl6pPr>
            <a:lvl7pPr marL="2743200" indent="0">
              <a:buNone/>
              <a:defRPr lang="es-ES" sz="900"/>
            </a:lvl7pPr>
            <a:lvl8pPr marL="3200400" indent="0">
              <a:buNone/>
              <a:defRPr lang="es-ES" sz="900"/>
            </a:lvl8pPr>
            <a:lvl9pPr marL="3657600" indent="0">
              <a:buNone/>
              <a:defRPr lang="es-ES" sz="900"/>
            </a:lvl9pPr>
          </a:lstStyle>
          <a:p>
            <a:pPr lvl="0"/>
            <a:r>
              <a:rPr lang="es-ES" smtClean="0"/>
              <a:t>Haga clic para modificar el estilo de texto del patrón</a:t>
            </a:r>
          </a:p>
        </p:txBody>
      </p:sp>
      <p:sp>
        <p:nvSpPr>
          <p:cNvPr id="5" name="Rectangle 4"/>
          <p:cNvSpPr>
            <a:spLocks noGrp="1"/>
          </p:cNvSpPr>
          <p:nvPr>
            <p:ph type="dt" sz="half" idx="10"/>
          </p:nvPr>
        </p:nvSpPr>
        <p:spPr/>
        <p:txBody>
          <a:bodyPr/>
          <a:lstStyle/>
          <a:p>
            <a:fld id="{B51EFC2E-847F-4CF8-8289-FAA88B334687}" type="datetimeFigureOut">
              <a:rPr lang="es-ES"/>
              <a:pPr/>
              <a:t>2/15/13</a:t>
            </a:fld>
            <a:endParaRPr lang="es-ES"/>
          </a:p>
        </p:txBody>
      </p:sp>
      <p:sp>
        <p:nvSpPr>
          <p:cNvPr id="6" name="Rectangle 5"/>
          <p:cNvSpPr>
            <a:spLocks noGrp="1"/>
          </p:cNvSpPr>
          <p:nvPr>
            <p:ph type="ftr" sz="quarter" idx="11"/>
          </p:nvPr>
        </p:nvSpPr>
        <p:spPr/>
        <p:txBody>
          <a:bodyPr/>
          <a:lstStyle/>
          <a:p>
            <a:endParaRPr lang="es-ES"/>
          </a:p>
        </p:txBody>
      </p:sp>
      <p:sp>
        <p:nvSpPr>
          <p:cNvPr id="7" name="Rectangle 6"/>
          <p:cNvSpPr>
            <a:spLocks noGrp="1"/>
          </p:cNvSpPr>
          <p:nvPr>
            <p:ph type="sldNum" sz="quarter" idx="12"/>
          </p:nvPr>
        </p:nvSpPr>
        <p:spPr/>
        <p:txBody>
          <a:bodyPr/>
          <a:lstStyle/>
          <a:p>
            <a:fld id="{53325215-7382-4C1B-86B1-E9DB9649FF55}" type="slidenum">
              <a: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Rectangle 18"/>
          <p:cNvPicPr>
            <a:picLocks noChangeAspect="1"/>
          </p:cNvPicPr>
          <p:nvPr/>
        </p:nvPicPr>
        <p:blipFill>
          <a:blip r:embed="rId11" cstate="print">
            <a:duotone>
              <a:schemeClr val="accent3"/>
              <a:srgbClr val="FFFFFF"/>
            </a:duotone>
          </a:blip>
          <a:stretch>
            <a:fillRect/>
          </a:stretch>
        </p:blipFill>
        <p:spPr>
          <a:xfrm>
            <a:off x="0" y="0"/>
            <a:ext cx="9144000" cy="6858000"/>
          </a:xfrm>
          <a:prstGeom prst="rect">
            <a:avLst/>
          </a:prstGeom>
          <a:noFill/>
          <a:ln>
            <a:noFill/>
          </a:ln>
        </p:spPr>
      </p:pic>
      <p:grpSp>
        <p:nvGrpSpPr>
          <p:cNvPr id="20" name="Group 19"/>
          <p:cNvGrpSpPr/>
          <p:nvPr/>
        </p:nvGrpSpPr>
        <p:grpSpPr>
          <a:xfrm>
            <a:off x="304800" y="0"/>
            <a:ext cx="8534400" cy="6860650"/>
            <a:chOff x="304800" y="0"/>
            <a:chExt cx="8534400" cy="6860650"/>
          </a:xfrm>
        </p:grpSpPr>
        <p:sp>
          <p:nvSpPr>
            <p:cNvPr id="21" name="Rectangle 20"/>
            <p:cNvSpPr/>
            <p:nvPr userDrawn="1"/>
          </p:nvSpPr>
          <p:spPr>
            <a:xfrm>
              <a:off x="457200" y="0"/>
              <a:ext cx="8229600" cy="6477000"/>
            </a:xfrm>
            <a:prstGeom prst="rect">
              <a:avLst/>
            </a:prstGeom>
            <a:gradFill flip="none" rotWithShape="1">
              <a:gsLst>
                <a:gs pos="0">
                  <a:schemeClr val="bg1">
                    <a:alpha val="50000"/>
                  </a:schemeClr>
                </a:gs>
                <a:gs pos="100000">
                  <a:schemeClr val="bg1">
                    <a:alpha val="0"/>
                  </a:schemeClr>
                </a:gs>
              </a:gsLst>
              <a:lin ang="10800000" scaled="1"/>
              <a:tileRect/>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sp>
          <p:nvSpPr>
            <p:cNvPr id="22" name="Rectangle 21"/>
            <p:cNvSpPr/>
            <p:nvPr userDrawn="1"/>
          </p:nvSpPr>
          <p:spPr>
            <a:xfrm flipH="1">
              <a:off x="457200" y="381000"/>
              <a:ext cx="8229600" cy="6477000"/>
            </a:xfrm>
            <a:prstGeom prst="rect">
              <a:avLst/>
            </a:prstGeom>
            <a:gradFill flip="none" rotWithShape="1">
              <a:gsLst>
                <a:gs pos="0">
                  <a:schemeClr val="bg1">
                    <a:alpha val="50000"/>
                  </a:schemeClr>
                </a:gs>
                <a:gs pos="100000">
                  <a:schemeClr val="bg1">
                    <a:alpha val="0"/>
                  </a:schemeClr>
                </a:gs>
              </a:gsLst>
              <a:lin ang="10800000" scaled="1"/>
              <a:tileRect/>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angle 22"/>
            <p:cNvSpPr/>
            <p:nvPr userDrawn="1"/>
          </p:nvSpPr>
          <p:spPr>
            <a:xfrm>
              <a:off x="8686800" y="0"/>
              <a:ext cx="152400" cy="6477000"/>
            </a:xfrm>
            <a:prstGeom prst="rect">
              <a:avLst/>
            </a:prstGeom>
            <a:solidFill>
              <a:schemeClr val="accent5"/>
            </a:soli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angle 23"/>
            <p:cNvSpPr/>
            <p:nvPr userDrawn="1"/>
          </p:nvSpPr>
          <p:spPr>
            <a:xfrm>
              <a:off x="304800" y="383650"/>
              <a:ext cx="152400" cy="6477000"/>
            </a:xfrm>
            <a:prstGeom prst="rect">
              <a:avLst/>
            </a:prstGeom>
            <a:solidFill>
              <a:schemeClr val="accent5"/>
            </a:soli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angle 24"/>
            <p:cNvSpPr/>
            <p:nvPr userDrawn="1"/>
          </p:nvSpPr>
          <p:spPr>
            <a:xfrm>
              <a:off x="457200" y="6477000"/>
              <a:ext cx="8382000" cy="76200"/>
            </a:xfrm>
            <a:prstGeom prst="rect">
              <a:avLst/>
            </a:prstGeom>
            <a:gradFill>
              <a:gsLst>
                <a:gs pos="0">
                  <a:schemeClr val="accent5"/>
                </a:gs>
                <a:gs pos="65000">
                  <a:schemeClr val="bg1">
                    <a:alpha val="0"/>
                  </a:schemeClr>
                </a:gs>
                <a:gs pos="100000">
                  <a:schemeClr val="bg1">
                    <a:alpha val="0"/>
                  </a:schemeClr>
                </a:gs>
              </a:gsLst>
              <a:lin ang="10800000" scaled="1"/>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sp>
          <p:nvSpPr>
            <p:cNvPr id="26" name="Rectangle 25"/>
            <p:cNvSpPr/>
            <p:nvPr userDrawn="1"/>
          </p:nvSpPr>
          <p:spPr>
            <a:xfrm flipH="1">
              <a:off x="304800" y="310738"/>
              <a:ext cx="8382000" cy="76200"/>
            </a:xfrm>
            <a:prstGeom prst="rect">
              <a:avLst/>
            </a:prstGeom>
            <a:gradFill>
              <a:gsLst>
                <a:gs pos="0">
                  <a:schemeClr val="accent5"/>
                </a:gs>
                <a:gs pos="65000">
                  <a:schemeClr val="bg1">
                    <a:alpha val="0"/>
                  </a:schemeClr>
                </a:gs>
                <a:gs pos="100000">
                  <a:schemeClr val="bg1">
                    <a:alpha val="0"/>
                  </a:schemeClr>
                </a:gs>
              </a:gsLst>
              <a:lin ang="10800000" scaled="1"/>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s-ES"/>
            </a:p>
          </p:txBody>
        </p:sp>
      </p:grpSp>
      <p:sp>
        <p:nvSpPr>
          <p:cNvPr id="2" name="Title Placeholder 1"/>
          <p:cNvSpPr>
            <a:spLocks noGrp="1"/>
          </p:cNvSpPr>
          <p:nvPr>
            <p:ph type="title"/>
          </p:nvPr>
        </p:nvSpPr>
        <p:spPr>
          <a:xfrm>
            <a:off x="533400" y="457200"/>
            <a:ext cx="8077200" cy="1075426"/>
          </a:xfrm>
          <a:prstGeom prst="rect">
            <a:avLst/>
          </a:prstGeom>
        </p:spPr>
        <p:txBody>
          <a:bodyPr vert="horz" rtlCol="0" anchor="b" anchorCtr="0">
            <a:normAutofit/>
          </a:bodyPr>
          <a:lstStyle/>
          <a:p>
            <a:r>
              <a:rPr lang="es-ES"/>
              <a:t>Haga clic para modificar el estilo de título del patrón</a:t>
            </a:r>
          </a:p>
        </p:txBody>
      </p:sp>
      <p:sp>
        <p:nvSpPr>
          <p:cNvPr id="3" name="Text Placeholder 2"/>
          <p:cNvSpPr>
            <a:spLocks noGrp="1"/>
          </p:cNvSpPr>
          <p:nvPr>
            <p:ph type="body" idx="1"/>
          </p:nvPr>
        </p:nvSpPr>
        <p:spPr>
          <a:xfrm>
            <a:off x="533400" y="1600203"/>
            <a:ext cx="8077200" cy="4412411"/>
          </a:xfrm>
          <a:prstGeom prst="rect">
            <a:avLst/>
          </a:prstGeom>
        </p:spPr>
        <p:txBody>
          <a:bodyPr vert="horz" rtlCol="0">
            <a:normAutofit/>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4" name="Date Placeholder 3"/>
          <p:cNvSpPr>
            <a:spLocks noGrp="1"/>
          </p:cNvSpPr>
          <p:nvPr>
            <p:ph type="dt" sz="half" idx="2"/>
          </p:nvPr>
        </p:nvSpPr>
        <p:spPr>
          <a:xfrm>
            <a:off x="533400" y="6104626"/>
            <a:ext cx="2133600" cy="365125"/>
          </a:xfrm>
          <a:prstGeom prst="rect">
            <a:avLst/>
          </a:prstGeom>
        </p:spPr>
        <p:txBody>
          <a:bodyPr vert="horz" rtlCol="0" anchor="ctr"/>
          <a:lstStyle>
            <a:lvl1pPr algn="l" latinLnBrk="0">
              <a:defRPr lang="es-ES" sz="1000">
                <a:solidFill>
                  <a:schemeClr val="tx2"/>
                </a:solidFill>
                <a:latin typeface="+mj-lt"/>
              </a:defRPr>
            </a:lvl1pPr>
          </a:lstStyle>
          <a:p>
            <a:fld id="{B51EFC2E-847F-4CF8-8289-FAA88B334687}" type="datetimeFigureOut">
              <a:rPr lang="es-ES" sz="1000">
                <a:solidFill>
                  <a:schemeClr val="tx2"/>
                </a:solidFill>
                <a:latin typeface="+mj-lt"/>
              </a:rPr>
              <a:pPr/>
              <a:t>2/15/13</a:t>
            </a:fld>
            <a:endParaRPr lang="es-ES" sz="1000">
              <a:solidFill>
                <a:schemeClr val="tx2"/>
              </a:solidFill>
              <a:latin typeface="+mj-lt"/>
            </a:endParaRPr>
          </a:p>
        </p:txBody>
      </p:sp>
      <p:sp>
        <p:nvSpPr>
          <p:cNvPr id="5" name="Footer Placeholder 4"/>
          <p:cNvSpPr>
            <a:spLocks noGrp="1"/>
          </p:cNvSpPr>
          <p:nvPr>
            <p:ph type="ftr" sz="quarter" idx="3"/>
          </p:nvPr>
        </p:nvSpPr>
        <p:spPr>
          <a:xfrm>
            <a:off x="3124200" y="6104626"/>
            <a:ext cx="2895600" cy="365125"/>
          </a:xfrm>
          <a:prstGeom prst="rect">
            <a:avLst/>
          </a:prstGeom>
        </p:spPr>
        <p:txBody>
          <a:bodyPr vert="horz" rtlCol="0" anchor="ctr"/>
          <a:lstStyle>
            <a:lvl1pPr algn="ctr" latinLnBrk="0">
              <a:defRPr lang="es-ES" sz="1000">
                <a:solidFill>
                  <a:schemeClr val="tx2"/>
                </a:solidFill>
                <a:latin typeface="+mj-lt"/>
              </a:defRPr>
            </a:lvl1pPr>
          </a:lstStyle>
          <a:p>
            <a:endParaRPr lang="es-ES" sz="1000">
              <a:solidFill>
                <a:schemeClr val="tx2"/>
              </a:solidFill>
              <a:latin typeface="+mj-lt"/>
            </a:endParaRPr>
          </a:p>
        </p:txBody>
      </p:sp>
      <p:sp>
        <p:nvSpPr>
          <p:cNvPr id="6" name="Slide Number Placeholder 5"/>
          <p:cNvSpPr>
            <a:spLocks noGrp="1"/>
          </p:cNvSpPr>
          <p:nvPr>
            <p:ph type="sldNum" sz="quarter" idx="4"/>
          </p:nvPr>
        </p:nvSpPr>
        <p:spPr>
          <a:xfrm>
            <a:off x="6477000" y="6104626"/>
            <a:ext cx="2133600" cy="365125"/>
          </a:xfrm>
          <a:prstGeom prst="rect">
            <a:avLst/>
          </a:prstGeom>
        </p:spPr>
        <p:txBody>
          <a:bodyPr vert="horz" rtlCol="0" anchor="ctr"/>
          <a:lstStyle>
            <a:lvl1pPr algn="r" latinLnBrk="0">
              <a:defRPr lang="es-ES" sz="1000">
                <a:solidFill>
                  <a:schemeClr val="tx2"/>
                </a:solidFill>
                <a:latin typeface="+mj-lt"/>
              </a:defRPr>
            </a:lvl1pPr>
          </a:lstStyle>
          <a:p>
            <a:fld id="{53325215-7382-4C1B-86B1-E9DB9649FF55}" type="slidenum">
              <a:rPr lang="es-ES" sz="1000">
                <a:solidFill>
                  <a:schemeClr val="tx2"/>
                </a:solidFill>
                <a:latin typeface="+mj-lt"/>
              </a:rPr>
              <a:pPr/>
              <a:t>‹#›</a:t>
            </a:fld>
            <a:endParaRPr lang="es-ES" sz="1000">
              <a:solidFill>
                <a:schemeClr val="tx2"/>
              </a:solidFill>
              <a:latin typeface="+mj-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lang="es-ES" sz="4000" kern="1200">
          <a:solidFill>
            <a:schemeClr val="tx2"/>
          </a:solidFill>
          <a:latin typeface="+mj-lt"/>
          <a:ea typeface="+mj-ea"/>
          <a:cs typeface="+mj-cs"/>
        </a:defRPr>
      </a:lvl1pPr>
    </p:titleStyle>
    <p:bodyStyle>
      <a:lvl1pPr marL="342900" indent="-342900" algn="l" rtl="0" eaLnBrk="1" latinLnBrk="0" hangingPunct="1">
        <a:spcBef>
          <a:spcPct val="20000"/>
        </a:spcBef>
        <a:buFont typeface="Arial"/>
        <a:buChar char="•"/>
        <a:defRPr lang="es-ES" sz="2800" kern="1200">
          <a:solidFill>
            <a:schemeClr val="tx2"/>
          </a:solidFill>
          <a:latin typeface="+mn-lt"/>
          <a:ea typeface="+mn-ea"/>
          <a:cs typeface="+mn-cs"/>
        </a:defRPr>
      </a:lvl1pPr>
      <a:lvl2pPr marL="742950" indent="-285750" algn="l" rtl="0" eaLnBrk="1" latinLnBrk="0" hangingPunct="1">
        <a:spcBef>
          <a:spcPct val="20000"/>
        </a:spcBef>
        <a:buFont typeface="Arial"/>
        <a:buChar char="–"/>
        <a:defRPr lang="es-ES" sz="2400" kern="1200">
          <a:solidFill>
            <a:schemeClr val="tx2"/>
          </a:solidFill>
          <a:latin typeface="+mn-lt"/>
          <a:ea typeface="+mn-ea"/>
          <a:cs typeface="+mn-cs"/>
        </a:defRPr>
      </a:lvl2pPr>
      <a:lvl3pPr marL="1143000" indent="-228600" algn="l" rtl="0" eaLnBrk="1" latinLnBrk="0" hangingPunct="1">
        <a:spcBef>
          <a:spcPct val="20000"/>
        </a:spcBef>
        <a:buFont typeface="Arial"/>
        <a:buChar char="•"/>
        <a:defRPr lang="es-ES" sz="2000" kern="1200">
          <a:solidFill>
            <a:schemeClr val="tx2"/>
          </a:solidFill>
          <a:latin typeface="+mn-lt"/>
          <a:ea typeface="+mn-ea"/>
          <a:cs typeface="+mn-cs"/>
        </a:defRPr>
      </a:lvl3pPr>
      <a:lvl4pPr marL="1600200" indent="-228600" algn="l" rtl="0" eaLnBrk="1" latinLnBrk="0" hangingPunct="1">
        <a:spcBef>
          <a:spcPct val="20000"/>
        </a:spcBef>
        <a:buFont typeface="Arial"/>
        <a:buChar char="–"/>
        <a:defRPr lang="es-ES" sz="1800" kern="1200">
          <a:solidFill>
            <a:schemeClr val="tx2"/>
          </a:solidFill>
          <a:latin typeface="+mn-lt"/>
          <a:ea typeface="+mn-ea"/>
          <a:cs typeface="+mn-cs"/>
        </a:defRPr>
      </a:lvl4pPr>
      <a:lvl5pPr marL="2057400" indent="-228600" algn="l" rtl="0" eaLnBrk="1" latinLnBrk="0" hangingPunct="1">
        <a:spcBef>
          <a:spcPct val="20000"/>
        </a:spcBef>
        <a:buFont typeface="Arial"/>
        <a:buChar char="»"/>
        <a:defRPr lang="es-ES" sz="1800" kern="1200">
          <a:solidFill>
            <a:schemeClr val="tx2"/>
          </a:solidFill>
          <a:latin typeface="+mn-lt"/>
          <a:ea typeface="+mn-ea"/>
          <a:cs typeface="+mn-cs"/>
        </a:defRPr>
      </a:lvl5pPr>
      <a:lvl6pPr marL="2514600" indent="-228600" algn="l" rtl="0" eaLnBrk="1" latinLnBrk="0" hangingPunct="1">
        <a:spcBef>
          <a:spcPct val="20000"/>
        </a:spcBef>
        <a:buFont typeface="Arial"/>
        <a:buChar char="•"/>
        <a:defRPr lang="es-ES"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lang="es-ES"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lang="es-ES"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lang="es-ES" sz="2000" kern="1200">
          <a:solidFill>
            <a:schemeClr val="tx1"/>
          </a:solidFill>
          <a:latin typeface="+mn-lt"/>
          <a:ea typeface="+mn-ea"/>
          <a:cs typeface="+mn-cs"/>
        </a:defRPr>
      </a:lvl9pPr>
    </p:bodyStyle>
    <p:otherStyle>
      <a:lvl1pPr marL="0" algn="l" rtl="0" eaLnBrk="1" latinLnBrk="0" hangingPunct="1">
        <a:defRPr lang="es-ES" kern="1200">
          <a:solidFill>
            <a:schemeClr val="tx1"/>
          </a:solidFill>
          <a:latin typeface="+mn-lt"/>
          <a:ea typeface="+mn-ea"/>
          <a:cs typeface="+mn-cs"/>
        </a:defRPr>
      </a:lvl1pPr>
      <a:lvl2pPr marL="457200" algn="l" rtl="0" eaLnBrk="1" hangingPunct="1">
        <a:defRPr lang="es-ES" kern="1200">
          <a:solidFill>
            <a:schemeClr val="tx1"/>
          </a:solidFill>
          <a:latin typeface="+mn-lt"/>
          <a:ea typeface="+mn-ea"/>
          <a:cs typeface="+mn-cs"/>
        </a:defRPr>
      </a:lvl2pPr>
      <a:lvl3pPr marL="914400" algn="l" rtl="0" eaLnBrk="1" hangingPunct="1">
        <a:defRPr lang="es-ES" kern="1200">
          <a:solidFill>
            <a:schemeClr val="tx1"/>
          </a:solidFill>
          <a:latin typeface="+mn-lt"/>
          <a:ea typeface="+mn-ea"/>
          <a:cs typeface="+mn-cs"/>
        </a:defRPr>
      </a:lvl3pPr>
      <a:lvl4pPr marL="1371600" algn="l" rtl="0" eaLnBrk="1" hangingPunct="1">
        <a:defRPr lang="es-ES" kern="1200">
          <a:solidFill>
            <a:schemeClr val="tx1"/>
          </a:solidFill>
          <a:latin typeface="+mn-lt"/>
          <a:ea typeface="+mn-ea"/>
          <a:cs typeface="+mn-cs"/>
        </a:defRPr>
      </a:lvl4pPr>
      <a:lvl5pPr marL="1828800" algn="l" rtl="0" eaLnBrk="1" hangingPunct="1">
        <a:defRPr lang="es-ES" kern="1200">
          <a:solidFill>
            <a:schemeClr val="tx1"/>
          </a:solidFill>
          <a:latin typeface="+mn-lt"/>
          <a:ea typeface="+mn-ea"/>
          <a:cs typeface="+mn-cs"/>
        </a:defRPr>
      </a:lvl5pPr>
      <a:lvl6pPr marL="2286000" algn="l" rtl="0" eaLnBrk="1" hangingPunct="1">
        <a:defRPr lang="es-ES" kern="1200">
          <a:solidFill>
            <a:schemeClr val="tx1"/>
          </a:solidFill>
          <a:latin typeface="+mn-lt"/>
          <a:ea typeface="+mn-ea"/>
          <a:cs typeface="+mn-cs"/>
        </a:defRPr>
      </a:lvl6pPr>
      <a:lvl7pPr marL="2743200" algn="l" rtl="0" eaLnBrk="1" hangingPunct="1">
        <a:defRPr lang="es-ES" kern="1200">
          <a:solidFill>
            <a:schemeClr val="tx1"/>
          </a:solidFill>
          <a:latin typeface="+mn-lt"/>
          <a:ea typeface="+mn-ea"/>
          <a:cs typeface="+mn-cs"/>
        </a:defRPr>
      </a:lvl7pPr>
      <a:lvl8pPr marL="3200400" algn="l" rtl="0" eaLnBrk="1" hangingPunct="1">
        <a:defRPr lang="es-ES" kern="1200">
          <a:solidFill>
            <a:schemeClr val="tx1"/>
          </a:solidFill>
          <a:latin typeface="+mn-lt"/>
          <a:ea typeface="+mn-ea"/>
          <a:cs typeface="+mn-cs"/>
        </a:defRPr>
      </a:lvl8pPr>
      <a:lvl9pPr marL="3657600" algn="l" rtl="0" eaLnBrk="1" hangingPunct="1">
        <a:defRPr lang="es-ES"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upload.wikimedia.org/wikipedia/commons/c/c9/Sistema_pol%C3%ADtico_seg%C3%BAn_David_Easton.svg"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539552" y="5517232"/>
            <a:ext cx="8229600" cy="1364244"/>
          </a:xfrm>
        </p:spPr>
        <p:txBody>
          <a:bodyPr>
            <a:noAutofit/>
          </a:bodyPr>
          <a:lstStyle/>
          <a:p>
            <a:r>
              <a:rPr lang="es-ES" sz="5400" b="1" dirty="0" smtClean="0"/>
              <a:t>LAS POLÍTICAS PÚBLICAS</a:t>
            </a:r>
            <a:endParaRPr lang="es-ES" sz="5400" b="1"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b="1" dirty="0" smtClean="0"/>
              <a:t>SISTEMA ADMINISTRATIVO</a:t>
            </a:r>
            <a:endParaRPr lang="es-ES" b="1" dirty="0"/>
          </a:p>
        </p:txBody>
      </p:sp>
      <p:sp>
        <p:nvSpPr>
          <p:cNvPr id="3" name="Rectangle 2"/>
          <p:cNvSpPr>
            <a:spLocks noGrp="1"/>
          </p:cNvSpPr>
          <p:nvPr>
            <p:ph idx="1"/>
          </p:nvPr>
        </p:nvSpPr>
        <p:spPr>
          <a:xfrm>
            <a:off x="533400" y="1772816"/>
            <a:ext cx="8077200" cy="4536504"/>
          </a:xfrm>
        </p:spPr>
        <p:txBody>
          <a:bodyPr>
            <a:normAutofit fontScale="92500" lnSpcReduction="10000"/>
          </a:bodyPr>
          <a:lstStyle/>
          <a:p>
            <a:pPr algn="just"/>
            <a:r>
              <a:rPr lang="es-PA" sz="2400" dirty="0" smtClean="0">
                <a:solidFill>
                  <a:schemeClr val="tx1"/>
                </a:solidFill>
              </a:rPr>
              <a:t>Los sistemas administrativos son considerado como la red de procedimientos relacionados de acuerdo a un esquema integrado tendientes al logro de los fines de una organización. </a:t>
            </a:r>
          </a:p>
          <a:p>
            <a:pPr algn="just"/>
            <a:endParaRPr lang="es-PA" sz="2400" dirty="0" smtClean="0">
              <a:solidFill>
                <a:schemeClr val="tx1"/>
              </a:solidFill>
            </a:endParaRPr>
          </a:p>
          <a:p>
            <a:pPr algn="just"/>
            <a:r>
              <a:rPr lang="es-PA" sz="2400" dirty="0" smtClean="0">
                <a:solidFill>
                  <a:schemeClr val="tx1"/>
                </a:solidFill>
              </a:rPr>
              <a:t>Principales Sistemas Administrativos de la Administración Pública son:</a:t>
            </a:r>
          </a:p>
          <a:p>
            <a:pPr lvl="1" algn="just"/>
            <a:r>
              <a:rPr lang="es-PA" dirty="0" smtClean="0">
                <a:solidFill>
                  <a:schemeClr val="tx1"/>
                </a:solidFill>
              </a:rPr>
              <a:t>Sistema Nacional de Racionalización</a:t>
            </a:r>
          </a:p>
          <a:p>
            <a:pPr lvl="1" algn="just"/>
            <a:r>
              <a:rPr lang="es-PA" dirty="0" smtClean="0">
                <a:solidFill>
                  <a:schemeClr val="tx1"/>
                </a:solidFill>
              </a:rPr>
              <a:t> Sistema Nacional de Personal</a:t>
            </a:r>
          </a:p>
          <a:p>
            <a:pPr lvl="1" algn="just"/>
            <a:r>
              <a:rPr lang="es-PA" dirty="0" smtClean="0">
                <a:solidFill>
                  <a:schemeClr val="tx1"/>
                </a:solidFill>
              </a:rPr>
              <a:t>Sistema Nacional de Presupuesto</a:t>
            </a:r>
          </a:p>
          <a:p>
            <a:pPr lvl="1" algn="just"/>
            <a:r>
              <a:rPr lang="es-PA" dirty="0" smtClean="0">
                <a:solidFill>
                  <a:schemeClr val="tx1"/>
                </a:solidFill>
              </a:rPr>
              <a:t>Sistema Nacional de Abastecimiento</a:t>
            </a:r>
          </a:p>
          <a:p>
            <a:pPr lvl="1" algn="just"/>
            <a:r>
              <a:rPr lang="es-PA" dirty="0" smtClean="0">
                <a:solidFill>
                  <a:schemeClr val="tx1"/>
                </a:solidFill>
              </a:rPr>
              <a:t>Sistema Nacional de Tesorería</a:t>
            </a:r>
          </a:p>
          <a:p>
            <a:endParaRPr lang="es-PA" sz="2400" dirty="0" smtClean="0">
              <a:solidFill>
                <a:schemeClr val="tx1"/>
              </a:solidFill>
            </a:endParaRPr>
          </a:p>
          <a:p>
            <a:endParaRPr lang="es-E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39" presetClass="entr" presetSubtype="0" accel="100000"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39" presetClass="entr" presetSubtype="0" accel="10000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53" fill="hold">
                            <p:stCondLst>
                              <p:cond delay="3500"/>
                            </p:stCondLst>
                            <p:childTnLst>
                              <p:par>
                                <p:cTn id="54" presetID="39" presetClass="entr" presetSubtype="0" accel="100000"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533400" y="457200"/>
            <a:ext cx="8077200" cy="955576"/>
          </a:xfrm>
        </p:spPr>
        <p:txBody>
          <a:bodyPr/>
          <a:lstStyle/>
          <a:p>
            <a:r>
              <a:rPr lang="es-ES" b="1" dirty="0" smtClean="0"/>
              <a:t>SISTEMA SOCIAL</a:t>
            </a:r>
            <a:endParaRPr lang="es-ES" b="1" dirty="0"/>
          </a:p>
        </p:txBody>
      </p:sp>
      <p:sp>
        <p:nvSpPr>
          <p:cNvPr id="5" name="Rectangle 4"/>
          <p:cNvSpPr>
            <a:spLocks noGrp="1"/>
          </p:cNvSpPr>
          <p:nvPr>
            <p:ph idx="1"/>
          </p:nvPr>
        </p:nvSpPr>
        <p:spPr>
          <a:xfrm>
            <a:off x="533400" y="1700808"/>
            <a:ext cx="8077200" cy="4824536"/>
          </a:xfrm>
        </p:spPr>
        <p:txBody>
          <a:bodyPr>
            <a:noAutofit/>
          </a:bodyPr>
          <a:lstStyle/>
          <a:p>
            <a:pPr algn="just"/>
            <a:r>
              <a:rPr lang="es-ES" sz="2200" dirty="0" smtClean="0">
                <a:solidFill>
                  <a:schemeClr val="tx1"/>
                </a:solidFill>
              </a:rPr>
              <a:t>Sistema Social es un concepto que explica como se encuentra establecida la sociedad, llenando a la estructura de contenidos que interactúan por las redes de la misma estructura. </a:t>
            </a:r>
          </a:p>
          <a:p>
            <a:pPr algn="just"/>
            <a:endParaRPr lang="es-ES" sz="2200" dirty="0" smtClean="0">
              <a:solidFill>
                <a:schemeClr val="tx1"/>
              </a:solidFill>
            </a:endParaRPr>
          </a:p>
          <a:p>
            <a:pPr algn="just"/>
            <a:r>
              <a:rPr lang="es-PA" sz="2200" dirty="0" smtClean="0">
                <a:solidFill>
                  <a:schemeClr val="tx1"/>
                </a:solidFill>
              </a:rPr>
              <a:t>El concepto de sistema social da por supuesto que todo grupo de personas acostumbra a vivir en común de una manera estructurada. </a:t>
            </a:r>
            <a:endParaRPr lang="es-ES" sz="2200" dirty="0" smtClean="0">
              <a:solidFill>
                <a:schemeClr val="tx1"/>
              </a:solidFill>
            </a:endParaRPr>
          </a:p>
          <a:p>
            <a:endParaRPr lang="es-ES" sz="2200" dirty="0" smtClean="0">
              <a:solidFill>
                <a:schemeClr val="tx1"/>
              </a:solidFill>
            </a:endParaRPr>
          </a:p>
          <a:p>
            <a:r>
              <a:rPr lang="es-PA" sz="2200" dirty="0" smtClean="0">
                <a:solidFill>
                  <a:schemeClr val="tx1"/>
                </a:solidFill>
              </a:rPr>
              <a:t>Un sistema social existe cuando hay un grupo de personas que, orientadas casi siempre por unas normas culturales, influyen regularmente unas sobre otras por razón de las expectativas.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332656"/>
            <a:ext cx="8077200" cy="1075426"/>
          </a:xfrm>
        </p:spPr>
        <p:txBody>
          <a:bodyPr/>
          <a:lstStyle/>
          <a:p>
            <a:r>
              <a:rPr lang="es-PA" b="1" dirty="0" smtClean="0"/>
              <a:t>SISTEMA SOCIAL</a:t>
            </a:r>
            <a:endParaRPr lang="es-PA" b="1" dirty="0"/>
          </a:p>
        </p:txBody>
      </p:sp>
      <p:sp>
        <p:nvSpPr>
          <p:cNvPr id="3" name="2 Marcador de contenido"/>
          <p:cNvSpPr>
            <a:spLocks noGrp="1"/>
          </p:cNvSpPr>
          <p:nvPr>
            <p:ph idx="1"/>
          </p:nvPr>
        </p:nvSpPr>
        <p:spPr/>
        <p:txBody>
          <a:bodyPr>
            <a:noAutofit/>
          </a:bodyPr>
          <a:lstStyle/>
          <a:p>
            <a:pPr algn="just"/>
            <a:r>
              <a:rPr lang="es-ES" sz="2200" dirty="0" smtClean="0">
                <a:solidFill>
                  <a:schemeClr val="tx1"/>
                </a:solidFill>
              </a:rPr>
              <a:t>El sistema social posee las siguientes características:</a:t>
            </a:r>
            <a:endParaRPr lang="es-PA" sz="2200" dirty="0" smtClean="0">
              <a:solidFill>
                <a:schemeClr val="tx1"/>
              </a:solidFill>
            </a:endParaRPr>
          </a:p>
          <a:p>
            <a:pPr lvl="1" algn="just"/>
            <a:r>
              <a:rPr lang="es-ES" sz="2200" dirty="0" smtClean="0">
                <a:solidFill>
                  <a:schemeClr val="tx1"/>
                </a:solidFill>
              </a:rPr>
              <a:t>Sistemas abiertos</a:t>
            </a:r>
            <a:endParaRPr lang="es-PA" sz="2200" dirty="0" smtClean="0">
              <a:solidFill>
                <a:schemeClr val="tx1"/>
              </a:solidFill>
            </a:endParaRPr>
          </a:p>
          <a:p>
            <a:pPr lvl="1" algn="just"/>
            <a:r>
              <a:rPr lang="es-ES" sz="2200" dirty="0" smtClean="0">
                <a:solidFill>
                  <a:schemeClr val="tx1"/>
                </a:solidFill>
              </a:rPr>
              <a:t>Equilibrio social</a:t>
            </a:r>
            <a:endParaRPr lang="es-PA" sz="2200" dirty="0" smtClean="0">
              <a:solidFill>
                <a:schemeClr val="tx1"/>
              </a:solidFill>
            </a:endParaRPr>
          </a:p>
          <a:p>
            <a:pPr lvl="1" algn="just"/>
            <a:r>
              <a:rPr lang="es-ES" sz="2200" dirty="0" smtClean="0">
                <a:solidFill>
                  <a:schemeClr val="tx1"/>
                </a:solidFill>
              </a:rPr>
              <a:t>Efectos funcionales y disfuncionales.</a:t>
            </a:r>
            <a:endParaRPr lang="es-PA" sz="2200" dirty="0" smtClean="0">
              <a:solidFill>
                <a:schemeClr val="tx1"/>
              </a:solidFill>
            </a:endParaRPr>
          </a:p>
          <a:p>
            <a:pPr lvl="1" algn="just"/>
            <a:r>
              <a:rPr lang="es-ES" sz="2200" dirty="0" smtClean="0">
                <a:solidFill>
                  <a:schemeClr val="tx1"/>
                </a:solidFill>
              </a:rPr>
              <a:t>Convenios Psicológicos y contrato económico</a:t>
            </a:r>
            <a:endParaRPr lang="es-PA" sz="2200" dirty="0" smtClean="0">
              <a:solidFill>
                <a:schemeClr val="tx1"/>
              </a:solidFill>
            </a:endParaRPr>
          </a:p>
          <a:p>
            <a:pPr lvl="1" algn="just"/>
            <a:r>
              <a:rPr lang="es-ES" sz="2200" dirty="0" smtClean="0">
                <a:solidFill>
                  <a:schemeClr val="tx1"/>
                </a:solidFill>
              </a:rPr>
              <a:t>Teoría de intercambio</a:t>
            </a:r>
            <a:endParaRPr lang="es-PA" sz="2200" dirty="0" smtClean="0">
              <a:solidFill>
                <a:schemeClr val="tx1"/>
              </a:solidFill>
            </a:endParaRPr>
          </a:p>
          <a:p>
            <a:pPr algn="just"/>
            <a:endParaRPr lang="es-PA" sz="2200" dirty="0" smtClean="0">
              <a:solidFill>
                <a:schemeClr val="tx1"/>
              </a:solidFill>
            </a:endParaRPr>
          </a:p>
          <a:p>
            <a:pPr algn="just"/>
            <a:r>
              <a:rPr lang="es-PA" sz="2200" dirty="0" smtClean="0">
                <a:solidFill>
                  <a:schemeClr val="tx1"/>
                </a:solidFill>
              </a:rPr>
              <a:t>El que un sistema social esté orientado a un objetivo, es decir, que se incline por sí mismo a mantener o alcanzar determinadas metas, no es en modo algunos evidente de por sí, ni tampoco es aplicable a todos los sistemas sociales. </a:t>
            </a:r>
            <a:endParaRPr lang="es-PA" sz="2200" dirty="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39" presetClass="entr" presetSubtype="0" accel="10000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39" presetClass="entr" presetSubtype="0" accel="100000" fill="hold" grpId="0"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53" fill="hold">
                            <p:stCondLst>
                              <p:cond delay="3500"/>
                            </p:stCondLst>
                            <p:childTnLst>
                              <p:par>
                                <p:cTn id="54" presetID="39" presetClass="entr" presetSubtype="0" accel="100000"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b="1" dirty="0" smtClean="0"/>
              <a:t>SISTEMA SOCIAL</a:t>
            </a:r>
            <a:endParaRPr lang="es-PA" b="1" dirty="0"/>
          </a:p>
        </p:txBody>
      </p:sp>
      <p:sp>
        <p:nvSpPr>
          <p:cNvPr id="3" name="2 Marcador de contenido"/>
          <p:cNvSpPr>
            <a:spLocks noGrp="1"/>
          </p:cNvSpPr>
          <p:nvPr>
            <p:ph idx="1"/>
          </p:nvPr>
        </p:nvSpPr>
        <p:spPr>
          <a:xfrm>
            <a:off x="533400" y="1700808"/>
            <a:ext cx="7999040" cy="4608512"/>
          </a:xfrm>
        </p:spPr>
        <p:txBody>
          <a:bodyPr>
            <a:normAutofit/>
          </a:bodyPr>
          <a:lstStyle/>
          <a:p>
            <a:pPr algn="just"/>
            <a:r>
              <a:rPr lang="es-PA" sz="2200" dirty="0" smtClean="0">
                <a:solidFill>
                  <a:schemeClr val="tx1"/>
                </a:solidFill>
              </a:rPr>
              <a:t>El factor humano influirá de manera directa en los demás factores que componen el espectro de un sistema social. </a:t>
            </a:r>
          </a:p>
          <a:p>
            <a:pPr algn="just"/>
            <a:endParaRPr lang="es-PA" sz="2200" dirty="0" smtClean="0">
              <a:solidFill>
                <a:schemeClr val="tx1"/>
              </a:solidFill>
            </a:endParaRPr>
          </a:p>
          <a:p>
            <a:pPr algn="just"/>
            <a:r>
              <a:rPr lang="es-PA" sz="2200" dirty="0" smtClean="0">
                <a:solidFill>
                  <a:schemeClr val="tx1"/>
                </a:solidFill>
              </a:rPr>
              <a:t>Empleando palabras más elementales podemos decir que de manera individual, las personas que conviven en una sociedad civil serán más educadas y organizadas en la medida en que más se desarrollen como miembros de un sistema social. </a:t>
            </a:r>
          </a:p>
          <a:p>
            <a:pPr algn="just"/>
            <a:endParaRPr lang="es-PA" sz="2200" dirty="0" smtClean="0">
              <a:solidFill>
                <a:schemeClr val="tx1"/>
              </a:solidFill>
            </a:endParaRPr>
          </a:p>
          <a:p>
            <a:pPr algn="just"/>
            <a:r>
              <a:rPr lang="es-PA" sz="2200" dirty="0" smtClean="0">
                <a:solidFill>
                  <a:schemeClr val="tx1"/>
                </a:solidFill>
              </a:rPr>
              <a:t>El desarrollo del sistema social entonces será directamente proporcional a los niveles de educación, calificación y comportamiento de sus miembros. </a:t>
            </a:r>
            <a:endParaRPr lang="es-PA" sz="2200" dirty="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b="1" dirty="0" smtClean="0"/>
              <a:t>CONCLUSIÓN</a:t>
            </a:r>
            <a:r>
              <a:rPr lang="es-MX" dirty="0" smtClean="0"/>
              <a:t/>
            </a:r>
            <a:br>
              <a:rPr lang="es-MX" dirty="0" smtClean="0"/>
            </a:br>
            <a:endParaRPr lang="es-MX" dirty="0"/>
          </a:p>
        </p:txBody>
      </p:sp>
      <p:sp>
        <p:nvSpPr>
          <p:cNvPr id="3" name="2 Marcador de contenido"/>
          <p:cNvSpPr>
            <a:spLocks noGrp="1"/>
          </p:cNvSpPr>
          <p:nvPr>
            <p:ph idx="1"/>
          </p:nvPr>
        </p:nvSpPr>
        <p:spPr/>
        <p:txBody>
          <a:bodyPr>
            <a:normAutofit fontScale="62500" lnSpcReduction="20000"/>
          </a:bodyPr>
          <a:lstStyle/>
          <a:p>
            <a:pPr algn="just">
              <a:buNone/>
            </a:pPr>
            <a:r>
              <a:rPr lang="es-PA" sz="3300" dirty="0" smtClean="0">
                <a:solidFill>
                  <a:schemeClr val="tx1"/>
                </a:solidFill>
              </a:rPr>
              <a:t>	Para que una política pueda ser considerada como política pública, es preciso que en un cierto grado haya sido producida o por lo menos tratada al interior de un marco de procedimientos, de influencias y de organizaciones gubernamentales</a:t>
            </a:r>
            <a:endParaRPr lang="es-MX" sz="3300" dirty="0" smtClean="0">
              <a:solidFill>
                <a:schemeClr val="tx1"/>
              </a:solidFill>
            </a:endParaRPr>
          </a:p>
          <a:p>
            <a:pPr algn="just">
              <a:buNone/>
            </a:pPr>
            <a:r>
              <a:rPr lang="es-PA" sz="3300" dirty="0" smtClean="0">
                <a:solidFill>
                  <a:schemeClr val="tx1"/>
                </a:solidFill>
              </a:rPr>
              <a:t>	Las políticas públicas se asumen como procesos </a:t>
            </a:r>
            <a:r>
              <a:rPr lang="es-PA" sz="3300" dirty="0" err="1" smtClean="0">
                <a:solidFill>
                  <a:schemeClr val="tx1"/>
                </a:solidFill>
              </a:rPr>
              <a:t>decisionales</a:t>
            </a:r>
            <a:r>
              <a:rPr lang="es-PA" sz="3300" dirty="0" smtClean="0">
                <a:solidFill>
                  <a:schemeClr val="tx1"/>
                </a:solidFill>
              </a:rPr>
              <a:t> y acciones promovidas por los gobiernos y colectivos para enfrentar situaciones problemáticas y enfocar acciones relacionados con la promoción y prevención.</a:t>
            </a:r>
            <a:endParaRPr lang="es-MX" sz="3300" dirty="0" smtClean="0">
              <a:solidFill>
                <a:schemeClr val="tx1"/>
              </a:solidFill>
            </a:endParaRPr>
          </a:p>
          <a:p>
            <a:pPr algn="just">
              <a:buNone/>
            </a:pPr>
            <a:endParaRPr lang="es-PA" sz="3300" dirty="0" smtClean="0">
              <a:solidFill>
                <a:schemeClr val="tx1"/>
              </a:solidFill>
            </a:endParaRPr>
          </a:p>
          <a:p>
            <a:pPr algn="just">
              <a:buNone/>
            </a:pPr>
            <a:r>
              <a:rPr lang="es-PA" sz="3300" dirty="0" smtClean="0">
                <a:solidFill>
                  <a:schemeClr val="tx1"/>
                </a:solidFill>
              </a:rPr>
              <a:t>	Más precisamente, las políticas públicas se refieren al Estado en acción, por lo que su esencia está en las decisiones, como lo sugiere Thomas </a:t>
            </a:r>
            <a:r>
              <a:rPr lang="es-PA" sz="3300" dirty="0" err="1" smtClean="0">
                <a:solidFill>
                  <a:schemeClr val="tx1"/>
                </a:solidFill>
              </a:rPr>
              <a:t>Dye</a:t>
            </a:r>
            <a:r>
              <a:rPr lang="es-PA" sz="3300" dirty="0" smtClean="0">
                <a:solidFill>
                  <a:schemeClr val="tx1"/>
                </a:solidFill>
              </a:rPr>
              <a:t>: “cualquier cosa que los gobiernos deciden hacer o no hacer”.</a:t>
            </a:r>
            <a:endParaRPr lang="es-MX" sz="3300" dirty="0" smtClean="0">
              <a:solidFill>
                <a:schemeClr val="tx1"/>
              </a:solidFill>
            </a:endParaRPr>
          </a:p>
          <a:p>
            <a:endParaRPr lang="es-MX"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b="1" dirty="0" smtClean="0"/>
              <a:t>INTRODUCCIÓN</a:t>
            </a:r>
            <a:r>
              <a:rPr lang="es-MX" dirty="0" smtClean="0"/>
              <a:t/>
            </a:r>
            <a:br>
              <a:rPr lang="es-MX" dirty="0" smtClean="0"/>
            </a:br>
            <a:endParaRPr lang="es-MX" dirty="0"/>
          </a:p>
        </p:txBody>
      </p:sp>
      <p:sp>
        <p:nvSpPr>
          <p:cNvPr id="3" name="2 Marcador de contenido"/>
          <p:cNvSpPr>
            <a:spLocks noGrp="1"/>
          </p:cNvSpPr>
          <p:nvPr>
            <p:ph idx="1"/>
          </p:nvPr>
        </p:nvSpPr>
        <p:spPr>
          <a:xfrm>
            <a:off x="467544" y="1268760"/>
            <a:ext cx="8077200" cy="4959878"/>
          </a:xfrm>
        </p:spPr>
        <p:txBody>
          <a:bodyPr>
            <a:normAutofit fontScale="40000" lnSpcReduction="20000"/>
          </a:bodyPr>
          <a:lstStyle/>
          <a:p>
            <a:pPr algn="just">
              <a:buNone/>
            </a:pPr>
            <a:endParaRPr lang="es-MX" sz="4500" dirty="0" smtClean="0">
              <a:solidFill>
                <a:schemeClr val="tx1"/>
              </a:solidFill>
            </a:endParaRPr>
          </a:p>
          <a:p>
            <a:pPr algn="just"/>
            <a:r>
              <a:rPr lang="es-PA" sz="4500" dirty="0" smtClean="0">
                <a:solidFill>
                  <a:schemeClr val="tx1"/>
                </a:solidFill>
              </a:rPr>
              <a:t>La política también se define como un: “Conjunto de decisiones estratégicas y acciones participativamente construidas e implementadas mediante las cuales la sociedad bajo la dirección del Estado busca garantizar el logro de un determinado objetivo, si se entiende esto por política, quiere entonces decir que detrás de una política hay una concepción de la sociedad, hay un aterrizaje de la sociedad de una situación concreta particular, hay una identificación de un conjunto problemático y hay un conjunto de opciones mediante las cuales la sociedad mediada por el Estado, dice a esa situación la vamos a enfrentar en esta forma para lograr su transformación y llegar al objetivo final de cualquier política que es el de garantizar bienestar”.</a:t>
            </a:r>
          </a:p>
          <a:p>
            <a:pPr algn="just">
              <a:buNone/>
            </a:pPr>
            <a:endParaRPr lang="es-MX" sz="4500" dirty="0" smtClean="0">
              <a:solidFill>
                <a:schemeClr val="tx1"/>
              </a:solidFill>
            </a:endParaRPr>
          </a:p>
          <a:p>
            <a:pPr algn="just"/>
            <a:r>
              <a:rPr lang="es-PA" sz="4500" dirty="0" smtClean="0">
                <a:solidFill>
                  <a:schemeClr val="tx1"/>
                </a:solidFill>
              </a:rPr>
              <a:t>Este trabajo busca explicar las políticas públicas a nivel administrativo en el sector público, sus elementos y sus sistemas. Se enfocan tres diferentes tipos de sistemas político, administrativo y social. </a:t>
            </a:r>
            <a:endParaRPr lang="es-MX" sz="4500" dirty="0" smtClean="0">
              <a:solidFill>
                <a:schemeClr val="tx1"/>
              </a:solidFill>
            </a:endParaRPr>
          </a:p>
          <a:p>
            <a:endParaRPr lang="es-MX"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395536" y="620688"/>
            <a:ext cx="8153400" cy="1371600"/>
          </a:xfrm>
        </p:spPr>
        <p:txBody>
          <a:bodyPr/>
          <a:lstStyle/>
          <a:p>
            <a:r>
              <a:rPr lang="es-ES" b="1" dirty="0" smtClean="0"/>
              <a:t>LAS POLÍTICAS PÚBLICAS CONSISTE EN:</a:t>
            </a:r>
            <a:endParaRPr lang="es-ES" b="1" dirty="0"/>
          </a:p>
        </p:txBody>
      </p:sp>
      <p:sp>
        <p:nvSpPr>
          <p:cNvPr id="5" name="Rectangle 4"/>
          <p:cNvSpPr>
            <a:spLocks noGrp="1"/>
          </p:cNvSpPr>
          <p:nvPr>
            <p:ph type="body" idx="1"/>
          </p:nvPr>
        </p:nvSpPr>
        <p:spPr>
          <a:xfrm>
            <a:off x="557213" y="2636912"/>
            <a:ext cx="8129587" cy="3706738"/>
          </a:xfrm>
        </p:spPr>
        <p:txBody>
          <a:bodyPr>
            <a:normAutofit/>
          </a:bodyPr>
          <a:lstStyle/>
          <a:p>
            <a:pPr marL="355600" indent="-355600">
              <a:buFont typeface="Wingdings" pitchFamily="2" charset="2"/>
              <a:buChar char="v"/>
            </a:pPr>
            <a:r>
              <a:rPr lang="es-ES" sz="2400" b="1" dirty="0" smtClean="0"/>
              <a:t>SISTEMA POLÍTICO</a:t>
            </a:r>
          </a:p>
          <a:p>
            <a:pPr marL="355600" indent="-355600">
              <a:buFont typeface="Wingdings" pitchFamily="2" charset="2"/>
              <a:buChar char="v"/>
            </a:pPr>
            <a:endParaRPr lang="es-ES" sz="2400" b="1" dirty="0" smtClean="0"/>
          </a:p>
          <a:p>
            <a:pPr marL="355600" indent="-355600">
              <a:buFont typeface="Wingdings" pitchFamily="2" charset="2"/>
              <a:buChar char="v"/>
            </a:pPr>
            <a:r>
              <a:rPr lang="es-ES" sz="2400" b="1" dirty="0" smtClean="0"/>
              <a:t>SISTEMA ADMINISTRATIVO</a:t>
            </a:r>
          </a:p>
          <a:p>
            <a:pPr marL="355600" indent="-355600">
              <a:buFont typeface="Wingdings" pitchFamily="2" charset="2"/>
              <a:buChar char="v"/>
            </a:pPr>
            <a:endParaRPr lang="es-ES" sz="2400" b="1" dirty="0" smtClean="0"/>
          </a:p>
          <a:p>
            <a:pPr marL="355600" indent="-355600">
              <a:buFont typeface="Wingdings" pitchFamily="2" charset="2"/>
              <a:buChar char="v"/>
            </a:pPr>
            <a:r>
              <a:rPr lang="es-ES" sz="2400" b="1" dirty="0" smtClean="0"/>
              <a:t>SISTEMA  SOCIAL</a:t>
            </a:r>
            <a:endParaRPr lang="es-ES" sz="2400" b="1" dirty="0"/>
          </a:p>
        </p:txBody>
      </p:sp>
      <p:pic>
        <p:nvPicPr>
          <p:cNvPr id="6" name="Picture 2" descr="http://www.hoy.com.ec/temas/temas2007/constituyente2007/images/leyes.jpg"/>
          <p:cNvPicPr>
            <a:picLocks noChangeAspect="1" noChangeArrowheads="1"/>
          </p:cNvPicPr>
          <p:nvPr/>
        </p:nvPicPr>
        <p:blipFill>
          <a:blip r:embed="rId3" cstate="print"/>
          <a:srcRect/>
          <a:stretch>
            <a:fillRect/>
          </a:stretch>
        </p:blipFill>
        <p:spPr bwMode="auto">
          <a:xfrm>
            <a:off x="5652120" y="2636912"/>
            <a:ext cx="3048000" cy="30480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par>
                          <p:cTn id="10" fill="hold">
                            <p:stCondLst>
                              <p:cond delay="1000"/>
                            </p:stCondLst>
                            <p:childTnLst>
                              <p:par>
                                <p:cTn id="11" presetID="49" presetClass="entr" presetSubtype="0" decel="10000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5">
                                            <p:txEl>
                                              <p:pRg st="0" end="0"/>
                                            </p:txEl>
                                          </p:spTgt>
                                        </p:tgtEl>
                                      </p:cBhvr>
                                    </p:animEffect>
                                  </p:childTnLst>
                                </p:cTn>
                              </p:par>
                            </p:childTnLst>
                          </p:cTn>
                        </p:par>
                        <p:par>
                          <p:cTn id="17" fill="hold">
                            <p:stCondLst>
                              <p:cond delay="1500"/>
                            </p:stCondLst>
                            <p:childTnLst>
                              <p:par>
                                <p:cTn id="18" presetID="49" presetClass="entr" presetSubtype="0" decel="100000" fill="hold" grpId="0"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2" dur="500" fill="hold"/>
                                        <p:tgtEl>
                                          <p:spTgt spid="5">
                                            <p:txEl>
                                              <p:pRg st="2" end="2"/>
                                            </p:txEl>
                                          </p:spTgt>
                                        </p:tgtEl>
                                        <p:attrNameLst>
                                          <p:attrName>style.rotation</p:attrName>
                                        </p:attrNameLst>
                                      </p:cBhvr>
                                      <p:tavLst>
                                        <p:tav tm="0">
                                          <p:val>
                                            <p:fltVal val="360"/>
                                          </p:val>
                                        </p:tav>
                                        <p:tav tm="100000">
                                          <p:val>
                                            <p:fltVal val="0"/>
                                          </p:val>
                                        </p:tav>
                                      </p:tavLst>
                                    </p:anim>
                                    <p:animEffect transition="in" filter="fade">
                                      <p:cBhvr>
                                        <p:cTn id="23" dur="500"/>
                                        <p:tgtEl>
                                          <p:spTgt spid="5">
                                            <p:txEl>
                                              <p:pRg st="2" end="2"/>
                                            </p:txEl>
                                          </p:spTgt>
                                        </p:tgtEl>
                                      </p:cBhvr>
                                    </p:animEffect>
                                  </p:childTnLst>
                                </p:cTn>
                              </p:par>
                            </p:childTnLst>
                          </p:cTn>
                        </p:par>
                        <p:par>
                          <p:cTn id="24" fill="hold">
                            <p:stCondLst>
                              <p:cond delay="2000"/>
                            </p:stCondLst>
                            <p:childTnLst>
                              <p:par>
                                <p:cTn id="25" presetID="49" presetClass="entr" presetSubtype="0" decel="100000" fill="hold" grpId="0" nodeType="after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 calcmode="lin" valueType="num">
                                      <p:cBhvr>
                                        <p:cTn id="29" dur="500" fill="hold"/>
                                        <p:tgtEl>
                                          <p:spTgt spid="5">
                                            <p:txEl>
                                              <p:pRg st="4" end="4"/>
                                            </p:txEl>
                                          </p:spTgt>
                                        </p:tgtEl>
                                        <p:attrNameLst>
                                          <p:attrName>style.rotation</p:attrName>
                                        </p:attrNameLst>
                                      </p:cBhvr>
                                      <p:tavLst>
                                        <p:tav tm="0">
                                          <p:val>
                                            <p:fltVal val="360"/>
                                          </p:val>
                                        </p:tav>
                                        <p:tav tm="100000">
                                          <p:val>
                                            <p:fltVal val="0"/>
                                          </p:val>
                                        </p:tav>
                                      </p:tavLst>
                                    </p:anim>
                                    <p:animEffect transition="in" filter="fade">
                                      <p:cBhvr>
                                        <p:cTn id="30" dur="500"/>
                                        <p:tgtEl>
                                          <p:spTgt spid="5">
                                            <p:txEl>
                                              <p:pRg st="4" end="4"/>
                                            </p:txEl>
                                          </p:spTgt>
                                        </p:tgtEl>
                                      </p:cBhvr>
                                    </p:animEffect>
                                  </p:childTnLst>
                                </p:cTn>
                              </p:par>
                            </p:childTnLst>
                          </p:cTn>
                        </p:par>
                        <p:par>
                          <p:cTn id="31" fill="hold">
                            <p:stCondLst>
                              <p:cond delay="2500"/>
                            </p:stCondLst>
                            <p:childTnLst>
                              <p:par>
                                <p:cTn id="32" presetID="54" presetClass="entr" presetSubtype="0" accel="10000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strVal val="#ppt_w*0.05"/>
                                          </p:val>
                                        </p:tav>
                                        <p:tav tm="100000">
                                          <p:val>
                                            <p:strVal val="#ppt_w"/>
                                          </p:val>
                                        </p:tav>
                                      </p:tavLst>
                                    </p:anim>
                                    <p:anim calcmode="lin" valueType="num">
                                      <p:cBhvr>
                                        <p:cTn id="35" dur="500" fill="hold"/>
                                        <p:tgtEl>
                                          <p:spTgt spid="6"/>
                                        </p:tgtEl>
                                        <p:attrNameLst>
                                          <p:attrName>ppt_h</p:attrName>
                                        </p:attrNameLst>
                                      </p:cBhvr>
                                      <p:tavLst>
                                        <p:tav tm="0">
                                          <p:val>
                                            <p:strVal val="#ppt_h"/>
                                          </p:val>
                                        </p:tav>
                                        <p:tav tm="100000">
                                          <p:val>
                                            <p:strVal val="#ppt_h"/>
                                          </p:val>
                                        </p:tav>
                                      </p:tavLst>
                                    </p:anim>
                                    <p:anim calcmode="lin" valueType="num">
                                      <p:cBhvr>
                                        <p:cTn id="36" dur="500" fill="hold"/>
                                        <p:tgtEl>
                                          <p:spTgt spid="6"/>
                                        </p:tgtEl>
                                        <p:attrNameLst>
                                          <p:attrName>ppt_x</p:attrName>
                                        </p:attrNameLst>
                                      </p:cBhvr>
                                      <p:tavLst>
                                        <p:tav tm="0">
                                          <p:val>
                                            <p:strVal val="#ppt_x-.2"/>
                                          </p:val>
                                        </p:tav>
                                        <p:tav tm="100000">
                                          <p:val>
                                            <p:strVal val="#ppt_x"/>
                                          </p:val>
                                        </p:tav>
                                      </p:tavLst>
                                    </p:anim>
                                    <p:anim calcmode="lin" valueType="num">
                                      <p:cBhvr>
                                        <p:cTn id="37" dur="500" fill="hold"/>
                                        <p:tgtEl>
                                          <p:spTgt spid="6"/>
                                        </p:tgtEl>
                                        <p:attrNameLst>
                                          <p:attrName>ppt_y</p:attrName>
                                        </p:attrNameLst>
                                      </p:cBhvr>
                                      <p:tavLst>
                                        <p:tav tm="0">
                                          <p:val>
                                            <p:strVal val="#ppt_y"/>
                                          </p:val>
                                        </p:tav>
                                        <p:tav tm="100000">
                                          <p:val>
                                            <p:strVal val="#ppt_y"/>
                                          </p:val>
                                        </p:tav>
                                      </p:tavLst>
                                    </p:anim>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8077200" cy="1074738"/>
          </a:xfrm>
        </p:spPr>
        <p:txBody>
          <a:bodyPr/>
          <a:lstStyle/>
          <a:p>
            <a:r>
              <a:rPr lang="es-ES" b="1" dirty="0" smtClean="0"/>
              <a:t>SISTEMA POLÍTICO</a:t>
            </a:r>
            <a:endParaRPr lang="es-ES" b="1" dirty="0"/>
          </a:p>
        </p:txBody>
      </p:sp>
      <p:sp>
        <p:nvSpPr>
          <p:cNvPr id="3" name="Rectangle 2"/>
          <p:cNvSpPr>
            <a:spLocks noGrp="1"/>
          </p:cNvSpPr>
          <p:nvPr>
            <p:ph idx="1"/>
          </p:nvPr>
        </p:nvSpPr>
        <p:spPr>
          <a:xfrm>
            <a:off x="533400" y="1772816"/>
            <a:ext cx="8077200" cy="4680520"/>
          </a:xfrm>
        </p:spPr>
        <p:txBody>
          <a:bodyPr>
            <a:normAutofit fontScale="77500" lnSpcReduction="20000"/>
          </a:bodyPr>
          <a:lstStyle/>
          <a:p>
            <a:r>
              <a:rPr lang="es-ES" dirty="0" smtClean="0">
                <a:solidFill>
                  <a:schemeClr val="tx1"/>
                </a:solidFill>
              </a:rPr>
              <a:t>David Easton define a los sistemas políticos como aquellas interacciones por medio de las cuales se asignan </a:t>
            </a:r>
            <a:r>
              <a:rPr lang="es-ES" i="1" dirty="0" smtClean="0">
                <a:solidFill>
                  <a:schemeClr val="tx1"/>
                </a:solidFill>
              </a:rPr>
              <a:t>autoritativamente.</a:t>
            </a:r>
          </a:p>
          <a:p>
            <a:endParaRPr lang="es-ES" i="1" dirty="0" smtClean="0">
              <a:solidFill>
                <a:schemeClr val="tx1"/>
              </a:solidFill>
            </a:endParaRPr>
          </a:p>
          <a:p>
            <a:r>
              <a:rPr lang="es-ES" dirty="0" smtClean="0">
                <a:solidFill>
                  <a:schemeClr val="tx1"/>
                </a:solidFill>
              </a:rPr>
              <a:t>Para Easton dichas interacciones operan de la siguiente forma s</a:t>
            </a:r>
            <a:r>
              <a:rPr lang="es-ES" sz="2800" dirty="0" smtClean="0">
                <a:solidFill>
                  <a:schemeClr val="tx1"/>
                </a:solidFill>
              </a:rPr>
              <a:t>e genera un flujo entre inputs y outputs.</a:t>
            </a:r>
          </a:p>
          <a:p>
            <a:endParaRPr lang="es-ES" dirty="0" smtClean="0">
              <a:solidFill>
                <a:schemeClr val="tx1"/>
              </a:solidFill>
            </a:endParaRPr>
          </a:p>
          <a:p>
            <a:r>
              <a:rPr lang="es-PA" dirty="0" smtClean="0">
                <a:solidFill>
                  <a:schemeClr val="tx1"/>
                </a:solidFill>
              </a:rPr>
              <a:t>Los inputs se refieren a la gran variedad de acontecimientos y circunstancias ambientales, en tanto estos se vinculan con la persistencia del sistema político.</a:t>
            </a:r>
          </a:p>
          <a:p>
            <a:endParaRPr lang="es-PA" sz="2800" dirty="0" smtClean="0">
              <a:solidFill>
                <a:schemeClr val="tx1"/>
              </a:solidFill>
            </a:endParaRPr>
          </a:p>
          <a:p>
            <a:r>
              <a:rPr lang="es-PA" dirty="0" smtClean="0">
                <a:solidFill>
                  <a:schemeClr val="tx1"/>
                </a:solidFill>
              </a:rPr>
              <a:t>L</a:t>
            </a:r>
            <a:r>
              <a:rPr lang="es-PA" sz="2800" dirty="0" smtClean="0">
                <a:solidFill>
                  <a:schemeClr val="tx1"/>
                </a:solidFill>
              </a:rPr>
              <a:t>os outputs, son aquellos que sirven para organizar las consecuencias resultantes, no de las acciones del ambiente, sino de la conducta de los miembros del sistema</a:t>
            </a:r>
            <a:r>
              <a:rPr lang="es-ES" dirty="0" smtClean="0">
                <a:solidFill>
                  <a:schemeClr val="tx1"/>
                </a:solidFill>
              </a:rPr>
              <a:t>.</a:t>
            </a:r>
            <a:endParaRPr lang="es-ES" sz="2800" i="1" dirty="0" smtClean="0">
              <a:solidFill>
                <a:schemeClr val="tx1"/>
              </a:solidFill>
            </a:endParaRPr>
          </a:p>
          <a:p>
            <a:pPr>
              <a:buNone/>
            </a:pPr>
            <a:endParaRPr lang="es-ES" dirty="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533400" y="482054"/>
            <a:ext cx="8077200" cy="1074738"/>
          </a:xfrm>
        </p:spPr>
        <p:txBody>
          <a:bodyPr>
            <a:normAutofit fontScale="90000"/>
          </a:bodyPr>
          <a:lstStyle/>
          <a:p>
            <a:pPr algn="ctr"/>
            <a:r>
              <a:rPr lang="es-ES" b="1" dirty="0" smtClean="0"/>
              <a:t>SISTEMA POLÍTICO SEGÚN DAVID EASTON </a:t>
            </a:r>
            <a:endParaRPr lang="es-ES" b="1" dirty="0"/>
          </a:p>
        </p:txBody>
      </p:sp>
      <p:sp>
        <p:nvSpPr>
          <p:cNvPr id="5" name="Rectangle 4"/>
          <p:cNvSpPr>
            <a:spLocks noGrp="1"/>
          </p:cNvSpPr>
          <p:nvPr>
            <p:ph idx="1"/>
          </p:nvPr>
        </p:nvSpPr>
        <p:spPr>
          <a:xfrm>
            <a:off x="533400" y="1556792"/>
            <a:ext cx="8077200" cy="1252735"/>
          </a:xfrm>
        </p:spPr>
        <p:txBody>
          <a:bodyPr/>
          <a:lstStyle/>
          <a:p>
            <a:r>
              <a:rPr lang="es-ES" sz="2200" dirty="0" smtClean="0">
                <a:solidFill>
                  <a:schemeClr val="tx1"/>
                </a:solidFill>
              </a:rPr>
              <a:t>Esto se ha denominado circuito de retroalimentación permite a las autoridades sondear el estado del sistema y corregir errores y perturbaciones.</a:t>
            </a:r>
            <a:endParaRPr lang="es-PA" sz="2200" dirty="0" smtClean="0">
              <a:solidFill>
                <a:schemeClr val="tx1"/>
              </a:solidFill>
            </a:endParaRPr>
          </a:p>
        </p:txBody>
      </p:sp>
      <p:pic>
        <p:nvPicPr>
          <p:cNvPr id="1026" name="Picture 2" descr="Archivo:Sistema político según David Easton.svg">
            <a:hlinkClick r:id="rId3"/>
          </p:cNvPr>
          <p:cNvPicPr>
            <a:picLocks noChangeAspect="1" noChangeArrowheads="1"/>
          </p:cNvPicPr>
          <p:nvPr/>
        </p:nvPicPr>
        <p:blipFill>
          <a:blip r:embed="rId4" cstate="print"/>
          <a:srcRect t="23254"/>
          <a:stretch>
            <a:fillRect/>
          </a:stretch>
        </p:blipFill>
        <p:spPr bwMode="auto">
          <a:xfrm>
            <a:off x="1187624" y="2780928"/>
            <a:ext cx="6840760" cy="388843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18" presetClass="entr" presetSubtype="12" fill="hold" nodeType="after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strips(downLeft)">
                                      <p:cBhvr>
                                        <p:cTn id="2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8077200" cy="1074738"/>
          </a:xfrm>
        </p:spPr>
        <p:txBody>
          <a:bodyPr/>
          <a:lstStyle/>
          <a:p>
            <a:r>
              <a:rPr lang="es-ES" b="1" dirty="0" smtClean="0"/>
              <a:t>SISTEMA POLÍTICO</a:t>
            </a:r>
            <a:endParaRPr lang="es-ES" b="1" dirty="0"/>
          </a:p>
        </p:txBody>
      </p:sp>
      <p:sp>
        <p:nvSpPr>
          <p:cNvPr id="3" name="Rectangle 2"/>
          <p:cNvSpPr>
            <a:spLocks noGrp="1"/>
          </p:cNvSpPr>
          <p:nvPr>
            <p:ph idx="1"/>
          </p:nvPr>
        </p:nvSpPr>
        <p:spPr>
          <a:xfrm>
            <a:off x="533400" y="1844824"/>
            <a:ext cx="8077200" cy="4167039"/>
          </a:xfrm>
        </p:spPr>
        <p:txBody>
          <a:bodyPr>
            <a:normAutofit/>
          </a:bodyPr>
          <a:lstStyle/>
          <a:p>
            <a:pPr algn="just"/>
            <a:r>
              <a:rPr lang="es-ES" sz="2200" dirty="0" smtClean="0">
                <a:solidFill>
                  <a:schemeClr val="tx1"/>
                </a:solidFill>
              </a:rPr>
              <a:t>Su modelo principal estaba dirigido por una visión organicista de la política, como si ésta fuera un ser vivo. </a:t>
            </a:r>
          </a:p>
          <a:p>
            <a:pPr algn="just"/>
            <a:endParaRPr lang="es-ES" sz="2200" dirty="0" smtClean="0">
              <a:solidFill>
                <a:schemeClr val="tx1"/>
              </a:solidFill>
            </a:endParaRPr>
          </a:p>
          <a:p>
            <a:pPr algn="just"/>
            <a:r>
              <a:rPr lang="es-ES" sz="2200" dirty="0" smtClean="0">
                <a:solidFill>
                  <a:schemeClr val="tx1"/>
                </a:solidFill>
              </a:rPr>
              <a:t>Su teoría es una declaración de lo que hace que los sistemas políticos se adapten, sobrevivan, se reproduzcan y sobre todo que cambien.</a:t>
            </a:r>
          </a:p>
          <a:p>
            <a:pPr algn="just"/>
            <a:endParaRPr lang="es-ES" sz="2200" dirty="0" smtClean="0">
              <a:solidFill>
                <a:schemeClr val="tx1"/>
              </a:solidFill>
            </a:endParaRPr>
          </a:p>
          <a:p>
            <a:pPr algn="just"/>
            <a:r>
              <a:rPr lang="es-ES" sz="2200" dirty="0" smtClean="0">
                <a:solidFill>
                  <a:schemeClr val="tx1"/>
                </a:solidFill>
              </a:rPr>
              <a:t>Entre los niveles de este sistema lo conforman:</a:t>
            </a:r>
          </a:p>
          <a:p>
            <a:pPr lvl="1" algn="just"/>
            <a:r>
              <a:rPr lang="es-ES" sz="2200" dirty="0" smtClean="0">
                <a:solidFill>
                  <a:schemeClr val="tx1"/>
                </a:solidFill>
              </a:rPr>
              <a:t>Nivel </a:t>
            </a:r>
            <a:r>
              <a:rPr lang="es-ES" sz="2200" dirty="0" err="1" smtClean="0">
                <a:solidFill>
                  <a:schemeClr val="tx1"/>
                </a:solidFill>
              </a:rPr>
              <a:t>intrasocial</a:t>
            </a:r>
            <a:endParaRPr lang="es-ES" sz="2200" dirty="0" smtClean="0">
              <a:solidFill>
                <a:schemeClr val="tx1"/>
              </a:solidFill>
            </a:endParaRPr>
          </a:p>
          <a:p>
            <a:pPr lvl="1" algn="just"/>
            <a:r>
              <a:rPr lang="es-ES" sz="2200" dirty="0" smtClean="0">
                <a:solidFill>
                  <a:schemeClr val="tx1"/>
                </a:solidFill>
              </a:rPr>
              <a:t>Nivel </a:t>
            </a:r>
            <a:r>
              <a:rPr lang="es-ES" sz="2200" dirty="0" err="1" smtClean="0">
                <a:solidFill>
                  <a:schemeClr val="tx1"/>
                </a:solidFill>
              </a:rPr>
              <a:t>extrasocial</a:t>
            </a:r>
            <a:endParaRPr lang="es-ES" sz="2200" dirty="0" smtClean="0">
              <a:solidFill>
                <a:schemeClr val="tx1"/>
              </a:solidFill>
            </a:endParaRPr>
          </a:p>
          <a:p>
            <a:pPr algn="just"/>
            <a:endParaRPr lang="es-ES" sz="2200" dirty="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39" presetClass="entr" presetSubtype="0" accel="10000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b="1" dirty="0" smtClean="0"/>
              <a:t>SISTEMA POLÍTICO</a:t>
            </a:r>
            <a:endParaRPr lang="es-ES" b="1" dirty="0"/>
          </a:p>
        </p:txBody>
      </p:sp>
      <p:sp>
        <p:nvSpPr>
          <p:cNvPr id="3" name="Rectangle 2"/>
          <p:cNvSpPr>
            <a:spLocks noGrp="1"/>
          </p:cNvSpPr>
          <p:nvPr>
            <p:ph idx="1"/>
          </p:nvPr>
        </p:nvSpPr>
        <p:spPr>
          <a:xfrm>
            <a:off x="533400" y="1680885"/>
            <a:ext cx="8077200" cy="4772451"/>
          </a:xfrm>
        </p:spPr>
        <p:txBody>
          <a:bodyPr>
            <a:normAutofit/>
          </a:bodyPr>
          <a:lstStyle/>
          <a:p>
            <a:pPr>
              <a:buNone/>
            </a:pPr>
            <a:r>
              <a:rPr lang="es-ES" sz="2200" dirty="0" smtClean="0">
                <a:solidFill>
                  <a:schemeClr val="tx1"/>
                </a:solidFill>
              </a:rPr>
              <a:t>Abarca los siguientes elementos:</a:t>
            </a:r>
          </a:p>
          <a:p>
            <a:pPr>
              <a:buNone/>
            </a:pPr>
            <a:endParaRPr lang="es-ES" sz="2200" dirty="0" smtClean="0">
              <a:solidFill>
                <a:schemeClr val="tx1"/>
              </a:solidFill>
            </a:endParaRPr>
          </a:p>
          <a:p>
            <a:r>
              <a:rPr lang="es-PA" sz="2200" i="1" dirty="0" smtClean="0">
                <a:solidFill>
                  <a:schemeClr val="tx1"/>
                </a:solidFill>
              </a:rPr>
              <a:t>El régimen político</a:t>
            </a:r>
            <a:r>
              <a:rPr lang="es-PA" sz="2200" dirty="0" smtClean="0">
                <a:solidFill>
                  <a:schemeClr val="tx1"/>
                </a:solidFill>
              </a:rPr>
              <a:t>, integrado por el estado, poderes y su entramado institucional;</a:t>
            </a:r>
          </a:p>
          <a:p>
            <a:endParaRPr lang="es-PA" sz="2200" dirty="0" smtClean="0">
              <a:solidFill>
                <a:schemeClr val="tx1"/>
              </a:solidFill>
            </a:endParaRPr>
          </a:p>
          <a:p>
            <a:r>
              <a:rPr lang="es-PA" sz="2200" dirty="0" smtClean="0">
                <a:solidFill>
                  <a:schemeClr val="tx1"/>
                </a:solidFill>
              </a:rPr>
              <a:t>la Constitución Política y las leyes fundamentales reguladoras de la política, la sociedad y la economía; </a:t>
            </a:r>
          </a:p>
          <a:p>
            <a:endParaRPr lang="es-PA" sz="2200" dirty="0" smtClean="0">
              <a:solidFill>
                <a:schemeClr val="tx1"/>
              </a:solidFill>
            </a:endParaRPr>
          </a:p>
          <a:p>
            <a:r>
              <a:rPr lang="es-PA" sz="2200" i="1" dirty="0" smtClean="0">
                <a:solidFill>
                  <a:schemeClr val="tx1"/>
                </a:solidFill>
              </a:rPr>
              <a:t>los actores sociales,</a:t>
            </a:r>
            <a:r>
              <a:rPr lang="es-PA" sz="2200" dirty="0" smtClean="0">
                <a:solidFill>
                  <a:schemeClr val="tx1"/>
                </a:solidFill>
              </a:rPr>
              <a:t> en los que se den cabida los partidos políticos, los grupos de presión, y los movimientos sociales;</a:t>
            </a:r>
          </a:p>
          <a:p>
            <a:pPr>
              <a:buNone/>
            </a:pPr>
            <a:endParaRPr lang="es-PA" sz="2200" dirty="0" smtClean="0">
              <a:solidFill>
                <a:schemeClr val="tx1"/>
              </a:solidFill>
            </a:endParaRPr>
          </a:p>
          <a:p>
            <a:r>
              <a:rPr lang="es-PA" sz="2200" i="1" dirty="0" smtClean="0">
                <a:solidFill>
                  <a:schemeClr val="tx1"/>
                </a:solidFill>
              </a:rPr>
              <a:t>la cultura política</a:t>
            </a:r>
            <a:r>
              <a:rPr lang="es-PA" sz="2200" dirty="0" smtClean="0">
                <a:solidFill>
                  <a:schemeClr val="tx1"/>
                </a:solidFill>
              </a:rPr>
              <a:t>,</a:t>
            </a:r>
            <a:r>
              <a:rPr lang="es-PA" sz="2200" i="1" dirty="0" smtClean="0">
                <a:solidFill>
                  <a:schemeClr val="tx1"/>
                </a:solidFill>
              </a:rPr>
              <a:t> y el escenario internacional.</a:t>
            </a:r>
            <a:endParaRPr lang="es-ES" sz="2200" dirty="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39" presetClass="entr" presetSubtype="0" accel="100000"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b="1" dirty="0" smtClean="0"/>
              <a:t>SISTEMA ADMINISTRATIVO</a:t>
            </a:r>
            <a:endParaRPr lang="es-ES" b="1" dirty="0"/>
          </a:p>
        </p:txBody>
      </p:sp>
      <p:sp>
        <p:nvSpPr>
          <p:cNvPr id="3" name="Rectangle 2"/>
          <p:cNvSpPr>
            <a:spLocks noGrp="1"/>
          </p:cNvSpPr>
          <p:nvPr>
            <p:ph idx="1"/>
          </p:nvPr>
        </p:nvSpPr>
        <p:spPr>
          <a:xfrm>
            <a:off x="533400" y="1896909"/>
            <a:ext cx="8077200" cy="4412411"/>
          </a:xfrm>
        </p:spPr>
        <p:txBody>
          <a:bodyPr>
            <a:normAutofit/>
          </a:bodyPr>
          <a:lstStyle/>
          <a:p>
            <a:pPr algn="just"/>
            <a:r>
              <a:rPr lang="es-PA" sz="2400" dirty="0" smtClean="0">
                <a:solidFill>
                  <a:schemeClr val="tx1"/>
                </a:solidFill>
              </a:rPr>
              <a:t>La Administración Pública en sus diferentes niveles: nacional, provincial o municipal se da desde la perspectiva del analista o del decisor; en cualquier caso resulta fundamental conocer y comprender las lógicas de funcionamiento de los aparatos de gestión del estado: las modalidades de vinculación con el sistema político y con la sociedad así como las propias relaciones de autoridad, poder y conflictos que caracterizan su accionar en tanto “brazo responsable ejecutor” de las decisiones del sistema político.</a:t>
            </a:r>
          </a:p>
          <a:p>
            <a:endParaRPr lang="es-ES" dirty="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b="1" dirty="0" smtClean="0"/>
              <a:t>SISTEMA ADMINISTRATIVO</a:t>
            </a:r>
            <a:endParaRPr lang="es-ES" b="1" dirty="0"/>
          </a:p>
        </p:txBody>
      </p:sp>
      <p:sp>
        <p:nvSpPr>
          <p:cNvPr id="3" name="Rectangle 2"/>
          <p:cNvSpPr>
            <a:spLocks noGrp="1"/>
          </p:cNvSpPr>
          <p:nvPr>
            <p:ph idx="1"/>
          </p:nvPr>
        </p:nvSpPr>
        <p:spPr>
          <a:xfrm>
            <a:off x="533400" y="1844824"/>
            <a:ext cx="7999040" cy="4248472"/>
          </a:xfrm>
        </p:spPr>
        <p:txBody>
          <a:bodyPr>
            <a:normAutofit fontScale="70000" lnSpcReduction="20000"/>
          </a:bodyPr>
          <a:lstStyle/>
          <a:p>
            <a:pPr algn="just"/>
            <a:r>
              <a:rPr lang="es-PA" sz="3100" dirty="0" smtClean="0">
                <a:solidFill>
                  <a:schemeClr val="tx1"/>
                </a:solidFill>
              </a:rPr>
              <a:t>Los sistemas administrativos son los conjuntos de principios, normas, procedimientos, técnicas e instrumentos que regulan la utilización de recursos en las entidades de la administración pública y que a la vez promueven la eficiencia en su uso.</a:t>
            </a:r>
          </a:p>
          <a:p>
            <a:pPr algn="just"/>
            <a:endParaRPr lang="es-PA" sz="3100" dirty="0" smtClean="0">
              <a:solidFill>
                <a:schemeClr val="tx1"/>
              </a:solidFill>
            </a:endParaRPr>
          </a:p>
          <a:p>
            <a:pPr algn="just"/>
            <a:r>
              <a:rPr lang="es-PA" sz="3100" dirty="0" smtClean="0">
                <a:solidFill>
                  <a:schemeClr val="tx1"/>
                </a:solidFill>
              </a:rPr>
              <a:t>Entre los principales sistemas de la administración pública figuran los de adquisiciones y contrataciones, personal, inversión pública, </a:t>
            </a:r>
            <a:r>
              <a:rPr lang="es-PA" sz="3100" dirty="0" smtClean="0">
                <a:solidFill>
                  <a:schemeClr val="tx1"/>
                </a:solidFill>
                <a:latin typeface="Arial" pitchFamily="34" charset="0"/>
                <a:cs typeface="Arial" pitchFamily="34" charset="0"/>
              </a:rPr>
              <a:t>presupuesto, contabilidad, tesorería, entre otros.</a:t>
            </a:r>
          </a:p>
          <a:p>
            <a:pPr algn="just"/>
            <a:endParaRPr lang="es-PA" sz="3100" dirty="0" smtClean="0">
              <a:solidFill>
                <a:schemeClr val="tx1"/>
              </a:solidFill>
              <a:latin typeface="Arial" pitchFamily="34" charset="0"/>
              <a:cs typeface="Arial" pitchFamily="34" charset="0"/>
            </a:endParaRPr>
          </a:p>
          <a:p>
            <a:pPr algn="just"/>
            <a:r>
              <a:rPr lang="es-PA" sz="3100" dirty="0" smtClean="0">
                <a:solidFill>
                  <a:schemeClr val="tx1"/>
                </a:solidFill>
                <a:cs typeface="Arial" pitchFamily="34" charset="0"/>
              </a:rPr>
              <a:t>Normalmente, un sistema administrativo posee un ente rector, el cual se encuentra encargado de la labor de coordinación al interior del sistema.</a:t>
            </a:r>
          </a:p>
          <a:p>
            <a:pPr algn="just"/>
            <a:endParaRPr lang="es-PA" dirty="0" smtClean="0">
              <a:solidFill>
                <a:schemeClr val="tx1"/>
              </a:solidFill>
            </a:endParaRPr>
          </a:p>
          <a:p>
            <a:pPr algn="just"/>
            <a:endParaRPr lang="es-PA" sz="8800" dirty="0" smtClean="0"/>
          </a:p>
          <a:p>
            <a:endParaRPr lang="es-E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usiness_Plan">
  <a:themeElements>
    <a:clrScheme name="Business Plan">
      <a:dk1>
        <a:sysClr val="windowText" lastClr="000000"/>
      </a:dk1>
      <a:lt1>
        <a:sysClr val="window" lastClr="FFFFFF"/>
      </a:lt1>
      <a:dk2>
        <a:srgbClr val="284E6A"/>
      </a:dk2>
      <a:lt2>
        <a:srgbClr val="EFE3C4"/>
      </a:lt2>
      <a:accent1>
        <a:srgbClr val="646F4D"/>
      </a:accent1>
      <a:accent2>
        <a:srgbClr val="934721"/>
      </a:accent2>
      <a:accent3>
        <a:srgbClr val="A46721"/>
      </a:accent3>
      <a:accent4>
        <a:srgbClr val="655E6D"/>
      </a:accent4>
      <a:accent5>
        <a:srgbClr val="3A5F7B"/>
      </a:accent5>
      <a:accent6>
        <a:srgbClr val="665E45"/>
      </a:accent6>
      <a:hlink>
        <a:srgbClr val="64A2C8"/>
      </a:hlink>
      <a:folHlink>
        <a:srgbClr val="9BA967"/>
      </a:folHlink>
    </a:clrScheme>
    <a:fontScheme name="School Presentation">
      <a:majorFont>
        <a:latin typeface="Bookman Old Style"/>
        <a:ea typeface=""/>
        <a:cs typeface=""/>
      </a:majorFont>
      <a:minorFont>
        <a:latin typeface="Sego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8" ma:contentTypeDescription="Create a new document." ma:contentTypeScope="" ma:versionID="5eea76452d7eb073b41e4ecbec7235c0"/>
</file>

<file path=customXml/itemProps1.xml><?xml version="1.0" encoding="utf-8"?>
<ds:datastoreItem xmlns:ds="http://schemas.openxmlformats.org/officeDocument/2006/customXml" ds:itemID="{DCA6BF9C-A19A-4A03-AB9D-203E97D53D3C}">
  <ds:schemaRefs>
    <ds:schemaRef ds:uri="http://schemas.microsoft.com/sharepoint/v3/contenttype/forms"/>
  </ds:schemaRefs>
</ds:datastoreItem>
</file>

<file path=customXml/itemProps2.xml><?xml version="1.0" encoding="utf-8"?>
<ds:datastoreItem xmlns:ds="http://schemas.openxmlformats.org/officeDocument/2006/customXml" ds:itemID="{97E8F640-EE93-4720-9B1F-83E03E3BDF8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3C796AD-E7D0-4E2E-8CA3-70735D977225}">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Business_Plan</Template>
  <TotalTime>0</TotalTime>
  <Words>913</Words>
  <Application>Microsoft Macintosh PowerPoint</Application>
  <PresentationFormat>On-screen Show (4:3)</PresentationFormat>
  <Paragraphs>94</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Business_Plan</vt:lpstr>
      <vt:lpstr>LAS POLÍTICAS PÚBLICAS</vt:lpstr>
      <vt:lpstr>INTRODUCCIÓN </vt:lpstr>
      <vt:lpstr>LAS POLÍTICAS PÚBLICAS CONSISTE EN:</vt:lpstr>
      <vt:lpstr>SISTEMA POLÍTICO</vt:lpstr>
      <vt:lpstr>SISTEMA POLÍTICO SEGÚN DAVID EASTON </vt:lpstr>
      <vt:lpstr>SISTEMA POLÍTICO</vt:lpstr>
      <vt:lpstr>SISTEMA POLÍTICO</vt:lpstr>
      <vt:lpstr>SISTEMA ADMINISTRATIVO</vt:lpstr>
      <vt:lpstr>SISTEMA ADMINISTRATIVO</vt:lpstr>
      <vt:lpstr>SISTEMA ADMINISTRATIVO</vt:lpstr>
      <vt:lpstr>SISTEMA SOCIAL</vt:lpstr>
      <vt:lpstr>SISTEMA SOCIAL</vt:lpstr>
      <vt:lpstr>SISTEMA SOCIAL</vt:lpstr>
      <vt:lpstr>CONCLUSIÓN </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2010-11-22T03:28:48Z</dcterms:created>
  <dcterms:modified xsi:type="dcterms:W3CDTF">2013-02-16T04:58:22Z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TC100819229990</vt:lpwstr>
  </property>
</Properties>
</file>