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8" r:id="rId1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063888-D8D8-40F5-B267-893C43BE5BBB}" type="datetimeFigureOut">
              <a:rPr lang="es-PA" smtClean="0"/>
              <a:t>2/15/13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99CA58-9350-4528-9BE2-8D386417DD1D}" type="slidenum">
              <a:rPr lang="es-PA" smtClean="0"/>
              <a:t>‹#›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3.bp.blogspot.com/_Ps2QVGUzjyY/Sdfr8KPtXQI/AAAAAAAADyE/M7YSraRb-30/s400/0000060708.jpg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82550" cap="rnd">
            <a:solidFill>
              <a:schemeClr val="tx1"/>
            </a:solidFill>
          </a:ln>
        </p:spPr>
      </p:pic>
      <p:sp>
        <p:nvSpPr>
          <p:cNvPr id="4" name="3 Rectángulo"/>
          <p:cNvSpPr/>
          <p:nvPr/>
        </p:nvSpPr>
        <p:spPr>
          <a:xfrm>
            <a:off x="827584" y="5157192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PA" sz="7200" b="1" cap="all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 CAPACITACIÓN</a:t>
            </a:r>
            <a:endParaRPr lang="es-PA" sz="7200" b="1" cap="all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963600"/>
          </a:xfrm>
        </p:spPr>
        <p:txBody>
          <a:bodyPr/>
          <a:lstStyle/>
          <a:p>
            <a:pPr>
              <a:buNone/>
            </a:pPr>
            <a:r>
              <a:rPr lang="es-PA" b="1" dirty="0" smtClean="0"/>
              <a:t>IMPORTANCIA DE LA CAPACITACIÓN</a:t>
            </a:r>
          </a:p>
          <a:p>
            <a:pPr marL="0" indent="0" algn="just">
              <a:buNone/>
            </a:pPr>
            <a:r>
              <a:rPr lang="es-ES" sz="2000" dirty="0" smtClean="0"/>
              <a:t>En la actualidad la capacitación de los recursos humanos es la respuesta a la necesidad que tienen las empresas o instituciones de contar con un personal calificado y productivo. </a:t>
            </a:r>
            <a:endParaRPr lang="es-PA" sz="20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s-PA" b="1" dirty="0" smtClean="0"/>
              <a:t>LA CAPACITACIÓN</a:t>
            </a:r>
            <a:endParaRPr lang="es-PA" b="1" dirty="0"/>
          </a:p>
        </p:txBody>
      </p:sp>
      <p:pic>
        <p:nvPicPr>
          <p:cNvPr id="12290" name="Picture 2" descr="http://ideasdeunemprendedortv.com/documentos/3/23_recursos%20humanos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01008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MUCHAS GRACIAS</a:t>
            </a:r>
            <a:endParaRPr lang="es-PA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187624" y="3284984"/>
            <a:ext cx="6255488" cy="743507"/>
          </a:xfrm>
        </p:spPr>
        <p:txBody>
          <a:bodyPr/>
          <a:lstStyle/>
          <a:p>
            <a:r>
              <a:rPr lang="es-PA" dirty="0" smtClean="0"/>
              <a:t>POR SU ATENCIÓN</a:t>
            </a:r>
            <a:endParaRPr lang="es-P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s-PA" b="1" dirty="0" smtClean="0"/>
              <a:t>LA CAPACITACIÓN</a:t>
            </a:r>
            <a:endParaRPr lang="es-PA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5040560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800" b="1" dirty="0" smtClean="0"/>
              <a:t>CONCEPTO</a:t>
            </a:r>
          </a:p>
          <a:p>
            <a:pPr marL="0" indent="0" algn="just">
              <a:buNone/>
            </a:pPr>
            <a:r>
              <a:rPr lang="es-ES" sz="2000" dirty="0" smtClean="0"/>
              <a:t>La </a:t>
            </a:r>
            <a:r>
              <a:rPr lang="es-ES" sz="2000" dirty="0"/>
              <a:t>capacitación es una técnica de formación que se le brinda a una persona o individuo en donde este puede desarrollar sus conocimientos y habilidades de manera más eficaz. </a:t>
            </a:r>
            <a:endParaRPr lang="es-ES" sz="2000" dirty="0" smtClean="0"/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PA" sz="2800" b="1" dirty="0" smtClean="0"/>
              <a:t>OBJETIVOS DE LA CAPACITACIÓN</a:t>
            </a:r>
          </a:p>
          <a:p>
            <a:pPr marL="0" indent="0" algn="just">
              <a:buNone/>
            </a:pPr>
            <a:r>
              <a:rPr lang="es-ES_tradnl" sz="2000" dirty="0"/>
              <a:t>Estos objetivos deben estipular claramente los logros que se deseen y los medios de que se dispondrá. Deben utilizarse para comparar contra ellos el desempeño individual. </a:t>
            </a:r>
            <a:endParaRPr lang="es-PA" sz="2000" dirty="0"/>
          </a:p>
        </p:txBody>
      </p:sp>
      <p:pic>
        <p:nvPicPr>
          <p:cNvPr id="18434" name="Picture 2" descr="http://www.multienlace.com.co/MultiEnlace/pagesweb.nsf/capacitacion_01.jpg"/>
          <p:cNvPicPr>
            <a:picLocks noChangeAspect="1" noChangeArrowheads="1"/>
          </p:cNvPicPr>
          <p:nvPr/>
        </p:nvPicPr>
        <p:blipFill>
          <a:blip r:embed="rId2" cstate="print"/>
          <a:srcRect l="57782"/>
          <a:stretch>
            <a:fillRect/>
          </a:stretch>
        </p:blipFill>
        <p:spPr bwMode="auto">
          <a:xfrm>
            <a:off x="5508104" y="2492896"/>
            <a:ext cx="3188841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4392488" cy="5134352"/>
          </a:xfrm>
        </p:spPr>
        <p:txBody>
          <a:bodyPr/>
          <a:lstStyle/>
          <a:p>
            <a:pPr marL="0" indent="0" algn="just">
              <a:buNone/>
            </a:pPr>
            <a:r>
              <a:rPr lang="es-ES" sz="2800" b="1" dirty="0" smtClean="0"/>
              <a:t>SUS BENEFICIOS</a:t>
            </a:r>
          </a:p>
          <a:p>
            <a:pPr marL="0" indent="0" algn="just">
              <a:buNone/>
            </a:pPr>
            <a:r>
              <a:rPr lang="es-ES" sz="2000" dirty="0" smtClean="0"/>
              <a:t>La capacitación a todos los niveles constituye una de las mejores inversiones en Recursos Humanos y una de las principales fuentes de bienestar para el personal y la organización.</a:t>
            </a:r>
            <a:endParaRPr lang="es-PA" sz="2000" dirty="0" smtClean="0"/>
          </a:p>
          <a:p>
            <a:pPr>
              <a:buNone/>
            </a:pPr>
            <a:endParaRPr lang="es-PA" sz="2000" dirty="0" smtClean="0"/>
          </a:p>
          <a:p>
            <a:r>
              <a:rPr lang="es-PA" sz="2000" dirty="0" smtClean="0"/>
              <a:t>Beneficios de la capacitación a las organizaciones</a:t>
            </a:r>
          </a:p>
          <a:p>
            <a:endParaRPr lang="es-PA" sz="2000" dirty="0" smtClean="0"/>
          </a:p>
          <a:p>
            <a:r>
              <a:rPr lang="es-PA" sz="2000" dirty="0" smtClean="0"/>
              <a:t>Beneficios de la capacitación al personal</a:t>
            </a:r>
            <a:endParaRPr lang="es-PA" sz="2000" dirty="0"/>
          </a:p>
        </p:txBody>
      </p:sp>
      <p:pic>
        <p:nvPicPr>
          <p:cNvPr id="17410" name="Picture 2" descr="http://www.comerciointernacional.cl/blog/wp-content/uploads/2009/04/Capacitacio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564904"/>
            <a:ext cx="3810000" cy="28575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s-PA" b="1" dirty="0" smtClean="0"/>
              <a:t>LA CAPACITACIÓN</a:t>
            </a:r>
            <a:endParaRPr lang="es-PA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548295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sz="2800" b="1" dirty="0" smtClean="0"/>
              <a:t>PASOS HACIA LA CAPACITACIÓN Y EL DESARROLLO</a:t>
            </a:r>
          </a:p>
          <a:p>
            <a:pPr marL="0" indent="0" algn="just">
              <a:buNone/>
            </a:pPr>
            <a:r>
              <a:rPr lang="es-ES_tradnl" sz="2000" dirty="0" smtClean="0"/>
              <a:t>Determinados los objetivos, se deben considerar los contenidos específicos y los principios de aprendizaje. Ya sea que el proceso de aprendizaje sea conducido por un capacitador del departamento de personal, uno proveniente de otro departamento o uno externo a la organización, estos pasos son necesarios para poder crear un programa efectivo.</a:t>
            </a:r>
            <a:endParaRPr lang="es-PA" sz="2000" dirty="0" smtClean="0"/>
          </a:p>
          <a:p>
            <a:pPr algn="just">
              <a:buNone/>
            </a:pPr>
            <a:endParaRPr lang="es-PA" sz="2000" dirty="0" smtClean="0"/>
          </a:p>
          <a:p>
            <a:endParaRPr lang="es-PA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s-PA" b="1" dirty="0" smtClean="0"/>
              <a:t>LA CAPACITACIÓN</a:t>
            </a:r>
            <a:endParaRPr lang="es-PA" b="1" dirty="0"/>
          </a:p>
        </p:txBody>
      </p:sp>
      <p:pic>
        <p:nvPicPr>
          <p:cNvPr id="16386" name="Picture 2" descr="http://www.salesupsa.com/uploads/imagen_interior.gif"/>
          <p:cNvPicPr>
            <a:picLocks noChangeAspect="1" noChangeArrowheads="1"/>
          </p:cNvPicPr>
          <p:nvPr/>
        </p:nvPicPr>
        <p:blipFill>
          <a:blip r:embed="rId2" cstate="print"/>
          <a:srcRect t="6811" b="167"/>
          <a:stretch>
            <a:fillRect/>
          </a:stretch>
        </p:blipFill>
        <p:spPr bwMode="auto">
          <a:xfrm>
            <a:off x="6156176" y="2420888"/>
            <a:ext cx="2752725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3285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PA" sz="2200" b="1" dirty="0" smtClean="0"/>
              <a:t>Evaluación de las necesidades</a:t>
            </a:r>
          </a:p>
          <a:p>
            <a:pPr algn="just"/>
            <a:r>
              <a:rPr lang="es-ES_tradnl" sz="2200" dirty="0" smtClean="0"/>
              <a:t>Para decidir el enfoque que debe utilizar, el capacitador evalúa las necesidades de capacitación y desarrollo. La </a:t>
            </a:r>
            <a:r>
              <a:rPr lang="es-ES_tradnl" sz="2200" i="1" dirty="0" smtClean="0"/>
              <a:t>evaluación de necesidades </a:t>
            </a:r>
            <a:r>
              <a:rPr lang="es-ES_tradnl" sz="2200" dirty="0" smtClean="0"/>
              <a:t>permite establecer un diagnóstico de los problemas actuales y de los desafíos ambientales que es necesario enfrentar mediante el desarrollo a largo plazo. </a:t>
            </a:r>
          </a:p>
          <a:p>
            <a:pPr algn="just"/>
            <a:endParaRPr lang="es-PA" sz="2200" dirty="0" smtClean="0"/>
          </a:p>
          <a:p>
            <a:pPr marL="0" indent="0" algn="just">
              <a:buNone/>
            </a:pPr>
            <a:r>
              <a:rPr lang="es-ES" sz="2200" b="1" dirty="0" smtClean="0"/>
              <a:t>Metodologías para la detención de necesidades de capacitación</a:t>
            </a:r>
          </a:p>
          <a:p>
            <a:r>
              <a:rPr lang="es-PA" sz="2200" dirty="0" smtClean="0"/>
              <a:t>Comité Asesores</a:t>
            </a:r>
          </a:p>
          <a:p>
            <a:r>
              <a:rPr lang="es-PA" sz="2200" dirty="0" smtClean="0"/>
              <a:t>Estudios de Actitud</a:t>
            </a:r>
          </a:p>
          <a:p>
            <a:r>
              <a:rPr lang="es-PA" sz="2200" dirty="0" smtClean="0"/>
              <a:t>Discusión en grupos</a:t>
            </a:r>
          </a:p>
          <a:p>
            <a:r>
              <a:rPr lang="es-PA" sz="2200" dirty="0" smtClean="0"/>
              <a:t>Entrevistas (trabajadores, gente que se retira de la organización, a la gerencia)</a:t>
            </a:r>
          </a:p>
          <a:p>
            <a:r>
              <a:rPr lang="es-PA" sz="2200" dirty="0" smtClean="0"/>
              <a:t>Observación de la conducta</a:t>
            </a:r>
          </a:p>
          <a:p>
            <a:r>
              <a:rPr lang="es-PA" sz="2200" dirty="0" smtClean="0"/>
              <a:t>Evaluación y documentos de desempeño</a:t>
            </a:r>
          </a:p>
          <a:p>
            <a:r>
              <a:rPr lang="es-PA" sz="2200" dirty="0" smtClean="0"/>
              <a:t>Pruebas de Habilidades</a:t>
            </a:r>
          </a:p>
          <a:p>
            <a:endParaRPr lang="es-PA" dirty="0" smtClean="0"/>
          </a:p>
          <a:p>
            <a:endParaRPr lang="es-PA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732696"/>
          </a:xfrm>
        </p:spPr>
        <p:txBody>
          <a:bodyPr/>
          <a:lstStyle/>
          <a:p>
            <a:pPr algn="ctr"/>
            <a:r>
              <a:rPr lang="es-PA" b="1" dirty="0" smtClean="0"/>
              <a:t>LA CAPACITACIÓN</a:t>
            </a:r>
            <a:endParaRPr lang="es-PA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5050904" cy="1872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000" b="1" dirty="0" smtClean="0"/>
              <a:t>La técnica de participación total del capacitador y del capacitado </a:t>
            </a:r>
          </a:p>
          <a:p>
            <a:pPr marL="0" indent="0" algn="just">
              <a:buNone/>
            </a:pPr>
            <a:r>
              <a:rPr lang="es-ES_tradnl" sz="2000" dirty="0" smtClean="0"/>
              <a:t>Consiste en un método para obtener ideas de un grupo de personas sobre un tema determinado. </a:t>
            </a:r>
            <a:endParaRPr lang="es-PA" sz="2000" dirty="0" smtClean="0"/>
          </a:p>
          <a:p>
            <a:pPr algn="just">
              <a:buNone/>
            </a:pPr>
            <a:endParaRPr lang="es-PA" sz="20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s-PA" b="1" dirty="0" smtClean="0"/>
              <a:t>LA CAPACITACIÓN</a:t>
            </a:r>
            <a:endParaRPr lang="es-PA" b="1" dirty="0"/>
          </a:p>
        </p:txBody>
      </p:sp>
      <p:pic>
        <p:nvPicPr>
          <p:cNvPr id="35842" name="Picture 2" descr="http://alquimistas.evilnolo.com/wp-content/images/quejumbres_100_posts.jpg"/>
          <p:cNvPicPr>
            <a:picLocks noChangeAspect="1" noChangeArrowheads="1"/>
          </p:cNvPicPr>
          <p:nvPr/>
        </p:nvPicPr>
        <p:blipFill>
          <a:blip r:embed="rId2" cstate="print"/>
          <a:srcRect l="10565" t="10526" r="11255" b="21053"/>
          <a:stretch>
            <a:fillRect/>
          </a:stretch>
        </p:blipFill>
        <p:spPr bwMode="auto">
          <a:xfrm>
            <a:off x="5724128" y="1268760"/>
            <a:ext cx="3074188" cy="216024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23528" y="3501008"/>
            <a:ext cx="72728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000" b="1" dirty="0" smtClean="0"/>
              <a:t>Contenido del programa</a:t>
            </a:r>
            <a:endParaRPr lang="es-PA" sz="2000" b="1" dirty="0" smtClean="0"/>
          </a:p>
          <a:p>
            <a:pPr algn="just"/>
            <a:r>
              <a:rPr lang="es-ES_tradnl" sz="2000" dirty="0" smtClean="0"/>
              <a:t>El contenido del programa se constituye de acuerdo con la evaluación de necesida­des y los objetivos de aprendizaje. El contenido puede proponerse la enseñanza de habilidades específicas, de suministrar conocimientos necesarios o de influencia en las actitudes. </a:t>
            </a:r>
            <a:endParaRPr lang="es-PA" sz="2000" dirty="0" smtClean="0"/>
          </a:p>
          <a:p>
            <a:endParaRPr lang="es-P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pPr lvl="0">
              <a:buNone/>
            </a:pPr>
            <a:r>
              <a:rPr lang="es-ES_tradnl" sz="2800" b="1" i="1" dirty="0" smtClean="0"/>
              <a:t>PRINCIPIOS DE APRENDIZAJE</a:t>
            </a:r>
          </a:p>
          <a:p>
            <a:r>
              <a:rPr lang="es-PA" sz="2000" dirty="0" smtClean="0"/>
              <a:t>Participación</a:t>
            </a:r>
          </a:p>
          <a:p>
            <a:r>
              <a:rPr lang="es-PA" sz="2000" dirty="0" smtClean="0"/>
              <a:t>Repetición</a:t>
            </a:r>
          </a:p>
          <a:p>
            <a:r>
              <a:rPr lang="es-PA" sz="2000" dirty="0" smtClean="0"/>
              <a:t>Relevancia</a:t>
            </a:r>
          </a:p>
          <a:p>
            <a:r>
              <a:rPr lang="es-PA" sz="2000" dirty="0" smtClean="0"/>
              <a:t>Transferencia</a:t>
            </a:r>
          </a:p>
          <a:p>
            <a:r>
              <a:rPr lang="es-PA" sz="2000" dirty="0" smtClean="0"/>
              <a:t>Retroalimentación</a:t>
            </a:r>
          </a:p>
          <a:p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pPr>
              <a:buNone/>
            </a:pPr>
            <a:r>
              <a:rPr lang="es-PA" b="1" dirty="0" smtClean="0"/>
              <a:t>ENFOQUES DE CAPACITACIÓN Y DESARROLLO</a:t>
            </a:r>
            <a:endParaRPr lang="es-PA" b="1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s-PA" b="1" dirty="0" smtClean="0"/>
              <a:t>LA CAPACITACIÓN</a:t>
            </a:r>
            <a:endParaRPr lang="es-PA" b="1" dirty="0"/>
          </a:p>
        </p:txBody>
      </p:sp>
      <p:pic>
        <p:nvPicPr>
          <p:cNvPr id="15362" name="Picture 2" descr="http://html.rincondelvago.com/0004087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132856"/>
            <a:ext cx="367530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pPr>
              <a:buNone/>
            </a:pPr>
            <a:r>
              <a:rPr lang="es-PA" b="1" dirty="0" smtClean="0"/>
              <a:t>TÉCNICAS DE CAPACITACIÓN</a:t>
            </a:r>
          </a:p>
          <a:p>
            <a:r>
              <a:rPr lang="es-PA" sz="2000" dirty="0" smtClean="0"/>
              <a:t>Conferencias</a:t>
            </a:r>
          </a:p>
          <a:p>
            <a:r>
              <a:rPr lang="es-PA" sz="2000" dirty="0" smtClean="0"/>
              <a:t>Manuales de capacitación</a:t>
            </a:r>
          </a:p>
          <a:p>
            <a:r>
              <a:rPr lang="es-PA" sz="2000" dirty="0" smtClean="0"/>
              <a:t>Videos</a:t>
            </a:r>
          </a:p>
          <a:p>
            <a:r>
              <a:rPr lang="es-PA" sz="2000" dirty="0" smtClean="0"/>
              <a:t>Simuladores</a:t>
            </a:r>
          </a:p>
          <a:p>
            <a:r>
              <a:rPr lang="es-PA" sz="2000" dirty="0" smtClean="0"/>
              <a:t>Realización efectiva del Trabajo</a:t>
            </a:r>
          </a:p>
          <a:p>
            <a:r>
              <a:rPr lang="es-PA" sz="2000" dirty="0" smtClean="0"/>
              <a:t>Discusión de Grupos e Interacción social</a:t>
            </a:r>
          </a:p>
          <a:p>
            <a:r>
              <a:rPr lang="es-PA" sz="2000" dirty="0" smtClean="0"/>
              <a:t>Entrevistas para la solución de problemas</a:t>
            </a:r>
          </a:p>
          <a:p>
            <a:r>
              <a:rPr lang="es-PA" sz="2000" dirty="0" smtClean="0"/>
              <a:t>Técnicas grupales</a:t>
            </a:r>
          </a:p>
          <a:p>
            <a:pPr>
              <a:buNone/>
            </a:pPr>
            <a:endParaRPr lang="es-PA" dirty="0" smtClean="0"/>
          </a:p>
          <a:p>
            <a:pPr>
              <a:buNone/>
            </a:pPr>
            <a:r>
              <a:rPr lang="es-PA" b="1" dirty="0" smtClean="0"/>
              <a:t>INSTRUCCIÓN DIRECTA SOBRE EL PUESTO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s-PA" b="1" dirty="0" smtClean="0"/>
              <a:t>LA CAPACITACIÓN</a:t>
            </a:r>
            <a:endParaRPr lang="es-PA" b="1" dirty="0"/>
          </a:p>
        </p:txBody>
      </p:sp>
      <p:pic>
        <p:nvPicPr>
          <p:cNvPr id="14338" name="Picture 2" descr="http://3.bp.blogspot.com/_CjHSRjSxGkI/Sb6vChv8V-I/AAAAAAAAAt0/WIoV_NserlU/s320/entrev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645024"/>
            <a:ext cx="5050904" cy="28107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PA" sz="2000" dirty="0" smtClean="0"/>
              <a:t>La capacitación facilita el aprendizaje de comportamientos relacionados con el trabajo, por ello, el  contenido del programa debe ajustarse al trabajo. </a:t>
            </a:r>
            <a:r>
              <a:rPr lang="es-ES_tradnl" sz="2000" dirty="0" smtClean="0"/>
              <a:t>También puede utilizarse cuando se detectan problemas de alto nivel de desperdicio, tasas inaceptables de accidentes laborables, niveles bajos de motivación y varios más. </a:t>
            </a:r>
            <a:endParaRPr lang="es-PA" sz="20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s-PA" b="1" dirty="0" smtClean="0"/>
              <a:t>LA CAPACITACIÓN</a:t>
            </a:r>
            <a:endParaRPr lang="es-PA" b="1" dirty="0"/>
          </a:p>
        </p:txBody>
      </p:sp>
      <p:pic>
        <p:nvPicPr>
          <p:cNvPr id="13314" name="Picture 2" descr="http://agencia-vilaseca.com/centro/naturaleza.jpg"/>
          <p:cNvPicPr>
            <a:picLocks noChangeAspect="1" noChangeArrowheads="1"/>
          </p:cNvPicPr>
          <p:nvPr/>
        </p:nvPicPr>
        <p:blipFill>
          <a:blip r:embed="rId2" cstate="print"/>
          <a:srcRect l="4651" t="4678" b="4108"/>
          <a:stretch>
            <a:fillRect/>
          </a:stretch>
        </p:blipFill>
        <p:spPr bwMode="auto">
          <a:xfrm>
            <a:off x="5724128" y="3501008"/>
            <a:ext cx="2952328" cy="280831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95536" y="1340768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PA" sz="2600" b="1" dirty="0" smtClean="0"/>
              <a:t>FINALIDAD DE LA CAPACITACIÓN</a:t>
            </a:r>
          </a:p>
          <a:p>
            <a:pPr algn="just"/>
            <a:r>
              <a:rPr lang="es-PA" sz="2000" dirty="0" smtClean="0"/>
              <a:t>La capacitación sirve para el desarrollo de las capacidades y habilidades del personal. Hoy son  los propios colaboradores quiénes están demandando capacitación en áreas y temas específicos; han  asimilado la necesidad de mejorar para incrementar el valor transferido a los clientes. </a:t>
            </a:r>
          </a:p>
          <a:p>
            <a:endParaRPr lang="es-P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538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Opulento</vt:lpstr>
      <vt:lpstr>PowerPoint Presentation</vt:lpstr>
      <vt:lpstr>LA CAPACITACIÓN</vt:lpstr>
      <vt:lpstr>LA CAPACITACIÓN</vt:lpstr>
      <vt:lpstr>LA CAPACITACIÓN</vt:lpstr>
      <vt:lpstr>LA CAPACITACIÓN</vt:lpstr>
      <vt:lpstr>LA CAPACITACIÓN</vt:lpstr>
      <vt:lpstr>LA CAPACITACIÓN</vt:lpstr>
      <vt:lpstr>LA CAPACITACIÓN</vt:lpstr>
      <vt:lpstr>LA CAPACITACIÓN</vt:lpstr>
      <vt:lpstr>LA CAPACITACIÓN</vt:lpstr>
      <vt:lpstr>MUCHAS GRACIAS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A</cp:lastModifiedBy>
  <cp:revision>9</cp:revision>
  <dcterms:created xsi:type="dcterms:W3CDTF">2010-09-22T04:48:53Z</dcterms:created>
  <dcterms:modified xsi:type="dcterms:W3CDTF">2013-02-16T04:55:49Z</dcterms:modified>
</cp:coreProperties>
</file>