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0BEE19F-671A-459A-B3CB-27F1D9515C2A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A0BC0F-8BCC-4DCC-97FA-CACBC5BC33C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6861-F510-4D2A-8952-D346F3B21F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389E0-662E-4B0A-959C-4CCE45C4F0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1264-9D83-4365-AC04-ECF4FDEF13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54839-AD54-49FA-B95A-B69051F3E5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B74D0-1B31-427C-B62A-1CB8B9CF46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3594-DD6D-41E9-84B7-1CB1F2F8E1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F79D-848A-4506-A40E-AAE5BDB201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D2EF-2AA8-4EFB-8374-B007AB761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69A16-770C-433C-B260-59F81B93D3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FB281-109B-4284-8EEE-C9E07D1E59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fld id="{6EFBD634-DD1E-4D96-B956-74B7596C04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www.tupolitica.com/wp-content/gallery/banderitasweb2/tribunal_electoral_thum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lum bright="40000" contrast="-30000"/>
          </a:blip>
          <a:srcRect t="14127" b="19283"/>
          <a:stretch>
            <a:fillRect/>
          </a:stretch>
        </p:blipFill>
        <p:spPr bwMode="auto">
          <a:xfrm>
            <a:off x="1071563" y="0"/>
            <a:ext cx="70802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581128"/>
            <a:ext cx="7772400" cy="1857375"/>
          </a:xfrm>
          <a:solidFill>
            <a:srgbClr val="92D050">
              <a:alpha val="37000"/>
            </a:srgbClr>
          </a:solidFill>
        </p:spPr>
        <p:txBody>
          <a:bodyPr lIns="46800" rIns="46800">
            <a:normAutofit fontScale="90000"/>
          </a:bodyPr>
          <a:lstStyle/>
          <a:p>
            <a:pPr eaLnBrk="1" hangingPunct="1">
              <a:defRPr/>
            </a:pPr>
            <a: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</a:t>
            </a:r>
            <a:b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  <a:t>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813" y="2786063"/>
            <a:ext cx="7772400" cy="1143000"/>
          </a:xfrm>
        </p:spPr>
        <p:txBody>
          <a:bodyPr/>
          <a:lstStyle/>
          <a:p>
            <a:pPr eaLnBrk="1" hangingPunct="1"/>
            <a:r>
              <a:rPr lang="es-PA" smtClean="0"/>
              <a:t>RECOMENDACIÓN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PA" dirty="0" smtClean="0"/>
              <a:t>¿ALGUNA PREGUNTA?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165225"/>
          </a:xfrm>
        </p:spPr>
        <p:txBody>
          <a:bodyPr/>
          <a:lstStyle/>
          <a:p>
            <a:pPr eaLnBrk="1" hangingPunct="1"/>
            <a:r>
              <a:rPr lang="es-PA" sz="4800" smtClean="0"/>
              <a:t>MUCHAS 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38" y="278606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INTRODUCCIÓN</a:t>
            </a:r>
            <a:endParaRPr lang="es-PA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813" y="278606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JUSTIFICACI</a:t>
            </a:r>
            <a:r>
              <a:rPr lang="es-PA" smtClean="0"/>
              <a:t>ÓN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PA" b="1" smtClean="0"/>
              <a:t>A. MISIÓN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PA" b="1" smtClean="0"/>
              <a:t>B. VISIÓN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PA" b="1" smtClean="0"/>
              <a:t>C. OBJETIVOS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PA" b="1" smtClean="0"/>
              <a:t>D. DEPARTAMENTOS DE LA DIVISIÓN ADMINISTRATIVA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1- PLANIFICACIÓN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a) FUNCIONES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b) ORGANIZACIÓN</a:t>
            </a:r>
            <a:endParaRPr lang="es-PA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886700" cy="4591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b="1" smtClean="0"/>
              <a:t>	2- ASESORÍA LEGAL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a) FUNCIONES</a:t>
            </a:r>
          </a:p>
          <a:p>
            <a:pPr eaLnBrk="1" hangingPunct="1">
              <a:buFontTx/>
              <a:buNone/>
            </a:pPr>
            <a:endParaRPr lang="es-PA" sz="1800" smtClean="0"/>
          </a:p>
          <a:p>
            <a:pPr eaLnBrk="1" hangingPunct="1">
              <a:buFontTx/>
              <a:buNone/>
            </a:pPr>
            <a:r>
              <a:rPr lang="es-MX" b="1" smtClean="0"/>
              <a:t>	3- RECURSOS HUMANOS</a:t>
            </a:r>
          </a:p>
          <a:p>
            <a:pPr eaLnBrk="1" hangingPunct="1">
              <a:buFontTx/>
              <a:buNone/>
            </a:pP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4- AUDITORÍA INTERNA</a:t>
            </a:r>
          </a:p>
          <a:p>
            <a:pPr eaLnBrk="1" hangingPunct="1">
              <a:buFontTx/>
              <a:buNone/>
            </a:pPr>
            <a:endParaRPr lang="es-MX" sz="1800" b="1" smtClean="0"/>
          </a:p>
          <a:p>
            <a:pPr eaLnBrk="1" hangingPunct="1">
              <a:buFontTx/>
              <a:buNone/>
            </a:pPr>
            <a:r>
              <a:rPr lang="es-MX" b="1" smtClean="0"/>
              <a:t>	5- INVESTIGACIONES ADMINISTRATIVAS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</a:t>
            </a:r>
            <a:endParaRPr lang="es-PA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95813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b="1" smtClean="0"/>
              <a:t>	6- FINANZAS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a) ORGANIZACIÓN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b) FUNCIONES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b.1 Administración Presupuestaria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b.2 Administración Financiera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b.3 Tesorería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b.4 Contabilidad Gubernamental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</a:t>
            </a:r>
            <a:endParaRPr lang="es-PA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b="1" smtClean="0"/>
              <a:t>7- INFORMÁTICA </a:t>
            </a:r>
          </a:p>
          <a:p>
            <a:pPr eaLnBrk="1" hangingPunct="1">
              <a:buFontTx/>
              <a:buNone/>
            </a:pPr>
            <a:endParaRPr lang="es-MX" sz="1800" b="1" smtClean="0"/>
          </a:p>
          <a:p>
            <a:pPr eaLnBrk="1" hangingPunct="1">
              <a:buFontTx/>
              <a:buNone/>
            </a:pPr>
            <a:r>
              <a:rPr lang="es-MX" b="1" smtClean="0"/>
              <a:t>8- COMPRAS Y PROVEEDURÍA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a) ORGANIZACIÓN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b) FUNCIONES</a:t>
            </a:r>
          </a:p>
          <a:p>
            <a:pPr eaLnBrk="1" hangingPunct="1">
              <a:buFontTx/>
              <a:buNone/>
            </a:pPr>
            <a:endParaRPr lang="es-PA" sz="1800" smtClean="0"/>
          </a:p>
          <a:p>
            <a:pPr eaLnBrk="1" hangingPunct="1">
              <a:buFontTx/>
              <a:buNone/>
            </a:pPr>
            <a:r>
              <a:rPr lang="es-MX" b="1" smtClean="0"/>
              <a:t>9- DIRECCIÓN ADMINISTRATIVA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a) FUNCIONES</a:t>
            </a:r>
            <a:endParaRPr lang="es-PA" smtClean="0"/>
          </a:p>
          <a:p>
            <a:pPr eaLnBrk="1" hangingPunct="1"/>
            <a:endParaRPr lang="es-PA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s-MX" b="1" smtClean="0"/>
              <a:t>	10- INFORMACIÓN Y RELACIONES PÚBLICAS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a) FUNCIONES</a:t>
            </a:r>
            <a:endParaRPr lang="es-PA" smtClean="0"/>
          </a:p>
          <a:p>
            <a:pPr eaLnBrk="1" hangingPunct="1">
              <a:buFontTx/>
              <a:buNone/>
            </a:pPr>
            <a:r>
              <a:rPr lang="es-MX" b="1" smtClean="0"/>
              <a:t>		b) PROGRAMAS</a:t>
            </a:r>
            <a:endParaRPr lang="es-PA" smtClean="0"/>
          </a:p>
          <a:p>
            <a:pPr eaLnBrk="1" hangingPunct="1"/>
            <a:endParaRPr lang="es-PA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>LOS ASPECTOS BÁSICOS DE PLANIFICACIÓN APLICADO EN EL TRIBUNAL ELECTORAL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38" y="27146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tx1">
                    <a:lumMod val="50000"/>
                  </a:schemeClr>
                </a:solidFill>
              </a:rPr>
              <a:t>CONCLUSIÓN</a:t>
            </a:r>
            <a:r>
              <a:rPr lang="es-PA" sz="6600" dirty="0" smtClean="0"/>
              <a:t/>
            </a:r>
            <a:br>
              <a:rPr lang="es-PA" sz="6600" dirty="0" smtClean="0"/>
            </a:br>
            <a:endParaRPr lang="es-PA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R_0702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TR_0702</Template>
  <TotalTime>55</TotalTime>
  <Words>32</Words>
  <Application>Microsoft Office PowerPoint</Application>
  <PresentationFormat>Presentación en pantalla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Calibri</vt:lpstr>
      <vt:lpstr>TR_0702</vt:lpstr>
      <vt:lpstr> LOS ASPECTOS BÁSICOS DE PLANIFICACIÓN APLICADO  EN EL TRIBUNAL ELECTORAL </vt:lpstr>
      <vt:lpstr>INTRODUCCIÓN</vt:lpstr>
      <vt:lpstr>JUSTIFICACIÓN</vt:lpstr>
      <vt:lpstr>  LOS ASPECTOS BÁSICOS DE PLANIFICACIÓN APLICADO EN EL TRIBUNAL ELECTORAL </vt:lpstr>
      <vt:lpstr>  LOS ASPECTOS BÁSICOS DE PLANIFICACIÓN APLICADO EN EL TRIBUNAL ELECTORAL </vt:lpstr>
      <vt:lpstr>  LOS ASPECTOS BÁSICOS DE PLANIFICACIÓN APLICADO EN EL TRIBUNAL ELECTORAL </vt:lpstr>
      <vt:lpstr>  LOS ASPECTOS BÁSICOS DE PLANIFICACIÓN APLICADO EN EL TRIBUNAL ELECTORAL </vt:lpstr>
      <vt:lpstr>  LOS ASPECTOS BÁSICOS DE PLANIFICACIÓN APLICADO EN EL TRIBUNAL ELECTORAL </vt:lpstr>
      <vt:lpstr> CONCLUSIÓN </vt:lpstr>
      <vt:lpstr>RECOMENDACIÓN</vt:lpstr>
      <vt:lpstr>¿ALGUNA PREGUNTA?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ASPECTO BÁSICOS DE PLANIFICACIÓN APLICADO EN EL TRIBUNAL ELECTORAL </dc:title>
  <dc:creator> </dc:creator>
  <cp:lastModifiedBy> </cp:lastModifiedBy>
  <cp:revision>6</cp:revision>
  <dcterms:created xsi:type="dcterms:W3CDTF">2008-11-11T05:17:17Z</dcterms:created>
  <dcterms:modified xsi:type="dcterms:W3CDTF">2011-04-16T07:05:09Z</dcterms:modified>
</cp:coreProperties>
</file>