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p:scale>
          <a:sx n="50" d="100"/>
          <a:sy n="50" d="100"/>
        </p:scale>
        <p:origin x="-1656" y="-5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6 Triángulo isósceles"/>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Título"/>
          <p:cNvSpPr>
            <a:spLocks noGrp="1"/>
          </p:cNvSpPr>
          <p:nvPr>
            <p:ph type="ctrTitle"/>
          </p:nvPr>
        </p:nvSpPr>
        <p:spPr>
          <a:xfrm>
            <a:off x="540544" y="776288"/>
            <a:ext cx="8062912" cy="1470025"/>
          </a:xfrm>
        </p:spPr>
        <p:txBody>
          <a:bodyPr anchor="b"/>
          <a:lstStyle>
            <a:lvl1pPr algn="r">
              <a:defRPr sz="4400"/>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5" name="27 Marcador de fecha"/>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2938E09A-D578-4CD4-AED9-C2C12D46E64C}" type="datetimeFigureOut">
              <a:rPr lang="en-US"/>
              <a:pPr>
                <a:defRPr/>
              </a:pPr>
              <a:t>4/16/2011</a:t>
            </a:fld>
            <a:endParaRPr lang="en-US"/>
          </a:p>
        </p:txBody>
      </p:sp>
      <p:sp>
        <p:nvSpPr>
          <p:cNvPr id="6" name="16 Marcador de pie de página"/>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28 Marcador de número de diapositiva"/>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6B79E83F-4BBD-4B4D-891A-2ED5755626DC}"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84FA7FD4-6484-4C66-89BE-1DC76CF93D09}" type="datetimeFigureOut">
              <a:rPr lang="en-US"/>
              <a:pPr>
                <a:defRPr/>
              </a:pPr>
              <a:t>4/16/2011</a:t>
            </a:fld>
            <a:endParaRPr lang="en-US"/>
          </a:p>
        </p:txBody>
      </p:sp>
      <p:sp>
        <p:nvSpPr>
          <p:cNvPr id="5" name="2 Marcador de pie de página"/>
          <p:cNvSpPr>
            <a:spLocks noGrp="1"/>
          </p:cNvSpPr>
          <p:nvPr>
            <p:ph type="ftr" sz="quarter" idx="11"/>
          </p:nvPr>
        </p:nvSpPr>
        <p:spPr/>
        <p:txBody>
          <a:bodyPr/>
          <a:lstStyle>
            <a:lvl1pPr>
              <a:defRPr/>
            </a:lvl1pPr>
          </a:lstStyle>
          <a:p>
            <a:pPr>
              <a:defRPr/>
            </a:pPr>
            <a:endParaRPr lang="en-US"/>
          </a:p>
        </p:txBody>
      </p:sp>
      <p:sp>
        <p:nvSpPr>
          <p:cNvPr id="6" name="22 Marcador de número de diapositiva"/>
          <p:cNvSpPr>
            <a:spLocks noGrp="1"/>
          </p:cNvSpPr>
          <p:nvPr>
            <p:ph type="sldNum" sz="quarter" idx="12"/>
          </p:nvPr>
        </p:nvSpPr>
        <p:spPr/>
        <p:txBody>
          <a:bodyPr/>
          <a:lstStyle>
            <a:lvl1pPr>
              <a:defRPr/>
            </a:lvl1pPr>
          </a:lstStyle>
          <a:p>
            <a:pPr>
              <a:defRPr/>
            </a:pPr>
            <a:fld id="{F9BE3FBF-3D44-4F3C-8628-BE7F31AC42D2}"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3C3C3ECC-7DCA-4BBC-978A-572EFA4556D7}" type="datetimeFigureOut">
              <a:rPr lang="en-US"/>
              <a:pPr>
                <a:defRPr/>
              </a:pPr>
              <a:t>4/16/2011</a:t>
            </a:fld>
            <a:endParaRPr lang="en-US"/>
          </a:p>
        </p:txBody>
      </p:sp>
      <p:sp>
        <p:nvSpPr>
          <p:cNvPr id="5" name="2 Marcador de pie de página"/>
          <p:cNvSpPr>
            <a:spLocks noGrp="1"/>
          </p:cNvSpPr>
          <p:nvPr>
            <p:ph type="ftr" sz="quarter" idx="11"/>
          </p:nvPr>
        </p:nvSpPr>
        <p:spPr/>
        <p:txBody>
          <a:bodyPr/>
          <a:lstStyle>
            <a:lvl1pPr>
              <a:defRPr/>
            </a:lvl1pPr>
          </a:lstStyle>
          <a:p>
            <a:pPr>
              <a:defRPr/>
            </a:pPr>
            <a:endParaRPr lang="en-US"/>
          </a:p>
        </p:txBody>
      </p:sp>
      <p:sp>
        <p:nvSpPr>
          <p:cNvPr id="6" name="22 Marcador de número de diapositiva"/>
          <p:cNvSpPr>
            <a:spLocks noGrp="1"/>
          </p:cNvSpPr>
          <p:nvPr>
            <p:ph type="sldNum" sz="quarter" idx="12"/>
          </p:nvPr>
        </p:nvSpPr>
        <p:spPr/>
        <p:txBody>
          <a:bodyPr/>
          <a:lstStyle>
            <a:lvl1pPr>
              <a:defRPr/>
            </a:lvl1pPr>
          </a:lstStyle>
          <a:p>
            <a:pPr>
              <a:defRPr/>
            </a:pPr>
            <a:fld id="{6BEB2366-F1D8-4653-A2A6-FE35D0C40776}"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a:xfrm>
            <a:off x="457200" y="1882808"/>
            <a:ext cx="8229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a:xfrm>
            <a:off x="4791075" y="6480175"/>
            <a:ext cx="2133600" cy="301625"/>
          </a:xfrm>
        </p:spPr>
        <p:txBody>
          <a:bodyPr/>
          <a:lstStyle>
            <a:lvl1pPr>
              <a:defRPr/>
            </a:lvl1pPr>
          </a:lstStyle>
          <a:p>
            <a:pPr>
              <a:defRPr/>
            </a:pPr>
            <a:fld id="{6542B8D3-ED00-496C-8F35-476C92FAF0B8}" type="datetimeFigureOut">
              <a:rPr lang="en-US"/>
              <a:pPr>
                <a:defRPr/>
              </a:pPr>
              <a:t>4/16/2011</a:t>
            </a:fld>
            <a:endParaRPr lang="en-US"/>
          </a:p>
        </p:txBody>
      </p:sp>
      <p:sp>
        <p:nvSpPr>
          <p:cNvPr id="5" name="4 Marcador de pie de página"/>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AFC6C3BD-EFE8-44EA-B7DB-46C08E01B50B}"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4" name="8 Triángulo rectángulo"/>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7 Triángulo isósceles"/>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10 Conector recto"/>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9 Conector recto"/>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lstStyle>
            <a:lvl1pPr marL="0" algn="l">
              <a:buNone/>
              <a:defRPr sz="3600" b="1" cap="none"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8" name="3 Marcador de fecha"/>
          <p:cNvSpPr>
            <a:spLocks noGrp="1"/>
          </p:cNvSpPr>
          <p:nvPr>
            <p:ph type="dt" sz="half" idx="10"/>
          </p:nvPr>
        </p:nvSpPr>
        <p:spPr>
          <a:xfrm>
            <a:off x="6956425" y="6477000"/>
            <a:ext cx="2133600" cy="304800"/>
          </a:xfrm>
        </p:spPr>
        <p:txBody>
          <a:bodyPr/>
          <a:lstStyle>
            <a:lvl1pPr>
              <a:defRPr/>
            </a:lvl1pPr>
          </a:lstStyle>
          <a:p>
            <a:pPr>
              <a:defRPr/>
            </a:pPr>
            <a:fld id="{9E14FE0B-6D24-4934-9BCA-EE18AD57BFD7}" type="datetimeFigureOut">
              <a:rPr lang="en-US"/>
              <a:pPr>
                <a:defRPr/>
              </a:pPr>
              <a:t>4/16/2011</a:t>
            </a:fld>
            <a:endParaRPr lang="en-US"/>
          </a:p>
        </p:txBody>
      </p:sp>
      <p:sp>
        <p:nvSpPr>
          <p:cNvPr id="9" name="4 Marcador de pie de página"/>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5 Marcador de número de diapositiva"/>
          <p:cNvSpPr>
            <a:spLocks noGrp="1"/>
          </p:cNvSpPr>
          <p:nvPr>
            <p:ph type="sldNum" sz="quarter" idx="12"/>
          </p:nvPr>
        </p:nvSpPr>
        <p:spPr>
          <a:xfrm>
            <a:off x="8450263" y="809625"/>
            <a:ext cx="503237" cy="300038"/>
          </a:xfrm>
        </p:spPr>
        <p:txBody>
          <a:bodyPr/>
          <a:lstStyle>
            <a:lvl1pPr>
              <a:defRPr/>
            </a:lvl1pPr>
          </a:lstStyle>
          <a:p>
            <a:pPr>
              <a:defRPr/>
            </a:pPr>
            <a:fld id="{CC7E7F0A-6C63-47DB-89DA-DDD377ED6B8A}"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lstStyle>
          <a:p>
            <a:pPr>
              <a:defRPr/>
            </a:pPr>
            <a:fld id="{16D39A95-9EF6-4D48-AFFF-96C3738F8C03}" type="datetimeFigureOut">
              <a:rPr lang="en-US"/>
              <a:pPr>
                <a:defRPr/>
              </a:pPr>
              <a:t>4/16/2011</a:t>
            </a:fld>
            <a:endParaRPr lang="en-US"/>
          </a:p>
        </p:txBody>
      </p:sp>
      <p:sp>
        <p:nvSpPr>
          <p:cNvPr id="6" name="5 Marcador de pie de página"/>
          <p:cNvSpPr>
            <a:spLocks noGrp="1"/>
          </p:cNvSpPr>
          <p:nvPr>
            <p:ph type="ftr" sz="quarter" idx="11"/>
          </p:nvPr>
        </p:nvSpPr>
        <p:spPr/>
        <p:txBody>
          <a:bodyPr/>
          <a:lstStyle>
            <a:lvl1pPr>
              <a:defRPr/>
            </a:lvl1pPr>
          </a:lstStyle>
          <a:p>
            <a:pPr>
              <a:defRPr/>
            </a:pPr>
            <a:endParaRPr lang="en-US"/>
          </a:p>
        </p:txBody>
      </p:sp>
      <p:sp>
        <p:nvSpPr>
          <p:cNvPr id="7" name="6 Marcador de número de diapositiva"/>
          <p:cNvSpPr>
            <a:spLocks noGrp="1"/>
          </p:cNvSpPr>
          <p:nvPr>
            <p:ph type="sldNum" sz="quarter" idx="12"/>
          </p:nvPr>
        </p:nvSpPr>
        <p:spPr/>
        <p:txBody>
          <a:bodyPr/>
          <a:lstStyle>
            <a:lvl1pPr>
              <a:defRPr/>
            </a:lvl1pPr>
          </a:lstStyle>
          <a:p>
            <a:pPr>
              <a:defRPr/>
            </a:pPr>
            <a:fld id="{322EBE98-8773-4204-A514-240B30FC37CE}"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a:xfrm>
            <a:off x="4791075" y="6481763"/>
            <a:ext cx="2130425" cy="301625"/>
          </a:xfrm>
        </p:spPr>
        <p:txBody>
          <a:bodyPr/>
          <a:lstStyle>
            <a:lvl1pPr>
              <a:defRPr/>
            </a:lvl1pPr>
          </a:lstStyle>
          <a:p>
            <a:pPr>
              <a:defRPr/>
            </a:pPr>
            <a:fld id="{1EF94CC1-3147-4862-8857-60F6476D914D}" type="datetimeFigureOut">
              <a:rPr lang="en-US"/>
              <a:pPr>
                <a:defRPr/>
              </a:pPr>
              <a:t>4/16/2011</a:t>
            </a:fld>
            <a:endParaRPr lang="en-US"/>
          </a:p>
        </p:txBody>
      </p:sp>
      <p:sp>
        <p:nvSpPr>
          <p:cNvPr id="8" name="7 Marcador de pie de página"/>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8 Marcador de número de diapositiva"/>
          <p:cNvSpPr>
            <a:spLocks noGrp="1"/>
          </p:cNvSpPr>
          <p:nvPr>
            <p:ph type="sldNum" sz="quarter" idx="12"/>
          </p:nvPr>
        </p:nvSpPr>
        <p:spPr>
          <a:xfrm>
            <a:off x="7589838" y="6483350"/>
            <a:ext cx="503237" cy="301625"/>
          </a:xfrm>
        </p:spPr>
        <p:txBody>
          <a:bodyPr/>
          <a:lstStyle>
            <a:lvl1pPr algn="ctr">
              <a:defRPr smtClean="0"/>
            </a:lvl1pPr>
          </a:lstStyle>
          <a:p>
            <a:pPr>
              <a:defRPr/>
            </a:pPr>
            <a:fld id="{F6617382-CD6F-4AAE-AA86-5FBBC6EB051E}"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A0F5202B-239A-4C5B-AFB2-5D4AD0E4610D}" type="datetimeFigureOut">
              <a:rPr lang="en-US"/>
              <a:pPr>
                <a:defRPr/>
              </a:pPr>
              <a:t>4/16/2011</a:t>
            </a:fld>
            <a:endParaRPr lang="en-US"/>
          </a:p>
        </p:txBody>
      </p:sp>
      <p:sp>
        <p:nvSpPr>
          <p:cNvPr id="4" name="2 Marcador de pie de página"/>
          <p:cNvSpPr>
            <a:spLocks noGrp="1"/>
          </p:cNvSpPr>
          <p:nvPr>
            <p:ph type="ftr" sz="quarter" idx="11"/>
          </p:nvPr>
        </p:nvSpPr>
        <p:spPr/>
        <p:txBody>
          <a:bodyPr/>
          <a:lstStyle>
            <a:lvl1pPr>
              <a:defRPr/>
            </a:lvl1pPr>
          </a:lstStyle>
          <a:p>
            <a:pPr>
              <a:defRPr/>
            </a:pPr>
            <a:endParaRPr lang="en-US"/>
          </a:p>
        </p:txBody>
      </p:sp>
      <p:sp>
        <p:nvSpPr>
          <p:cNvPr id="5" name="22 Marcador de número de diapositiva"/>
          <p:cNvSpPr>
            <a:spLocks noGrp="1"/>
          </p:cNvSpPr>
          <p:nvPr>
            <p:ph type="sldNum" sz="quarter" idx="12"/>
          </p:nvPr>
        </p:nvSpPr>
        <p:spPr/>
        <p:txBody>
          <a:bodyPr/>
          <a:lstStyle>
            <a:lvl1pPr>
              <a:defRPr/>
            </a:lvl1pPr>
          </a:lstStyle>
          <a:p>
            <a:pPr>
              <a:defRPr/>
            </a:pPr>
            <a:fld id="{5A883C94-6A16-4C65-873C-8326ED49A7D0}"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2A519759-3EEA-4345-A407-A33FB50C811A}" type="datetimeFigureOut">
              <a:rPr lang="en-US"/>
              <a:pPr>
                <a:defRPr/>
              </a:pPr>
              <a:t>4/16/2011</a:t>
            </a:fld>
            <a:endParaRPr lang="en-US"/>
          </a:p>
        </p:txBody>
      </p:sp>
      <p:sp>
        <p:nvSpPr>
          <p:cNvPr id="3" name="2 Marcador de pie de página"/>
          <p:cNvSpPr>
            <a:spLocks noGrp="1"/>
          </p:cNvSpPr>
          <p:nvPr>
            <p:ph type="ftr" sz="quarter" idx="11"/>
          </p:nvPr>
        </p:nvSpPr>
        <p:spPr/>
        <p:txBody>
          <a:bodyPr/>
          <a:lstStyle>
            <a:lvl1pPr>
              <a:defRPr/>
            </a:lvl1pPr>
          </a:lstStyle>
          <a:p>
            <a:pPr>
              <a:defRPr/>
            </a:pPr>
            <a:endParaRPr lang="en-US"/>
          </a:p>
        </p:txBody>
      </p:sp>
      <p:sp>
        <p:nvSpPr>
          <p:cNvPr id="4" name="22 Marcador de número de diapositiva"/>
          <p:cNvSpPr>
            <a:spLocks noGrp="1"/>
          </p:cNvSpPr>
          <p:nvPr>
            <p:ph type="sldNum" sz="quarter" idx="12"/>
          </p:nvPr>
        </p:nvSpPr>
        <p:spPr/>
        <p:txBody>
          <a:bodyPr/>
          <a:lstStyle>
            <a:lvl1pPr>
              <a:defRPr/>
            </a:lvl1pPr>
          </a:lstStyle>
          <a:p>
            <a:pPr>
              <a:defRPr/>
            </a:pPr>
            <a:fld id="{C58D404B-4ED1-40DB-AC3A-28737789B8F3}"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a:xfrm>
            <a:off x="6278563" y="6556375"/>
            <a:ext cx="2133600" cy="301625"/>
          </a:xfrm>
        </p:spPr>
        <p:txBody>
          <a:bodyPr/>
          <a:lstStyle>
            <a:lvl1pPr>
              <a:defRPr sz="900" smtClean="0"/>
            </a:lvl1pPr>
          </a:lstStyle>
          <a:p>
            <a:pPr>
              <a:defRPr/>
            </a:pPr>
            <a:fld id="{A39A0936-6FF3-48F7-A27D-59E013E92A38}" type="datetimeFigureOut">
              <a:rPr lang="en-US"/>
              <a:pPr>
                <a:defRPr/>
              </a:pPr>
              <a:t>4/16/2011</a:t>
            </a:fld>
            <a:endParaRPr lang="en-US"/>
          </a:p>
        </p:txBody>
      </p:sp>
      <p:sp>
        <p:nvSpPr>
          <p:cNvPr id="6" name="5 Marcador de pie de página"/>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6 Marcador de número de diapositiva"/>
          <p:cNvSpPr>
            <a:spLocks noGrp="1"/>
          </p:cNvSpPr>
          <p:nvPr>
            <p:ph type="sldNum" sz="quarter" idx="12"/>
          </p:nvPr>
        </p:nvSpPr>
        <p:spPr>
          <a:xfrm>
            <a:off x="8410575" y="6556375"/>
            <a:ext cx="503238" cy="301625"/>
          </a:xfrm>
        </p:spPr>
        <p:txBody>
          <a:bodyPr/>
          <a:lstStyle>
            <a:lvl1pPr>
              <a:defRPr sz="900" smtClean="0"/>
            </a:lvl1pPr>
          </a:lstStyle>
          <a:p>
            <a:pPr>
              <a:defRPr/>
            </a:pPr>
            <a:fld id="{B969985F-65C1-4822-899B-4F8AF1252CA1}"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5" name="4 Marcador de fecha"/>
          <p:cNvSpPr>
            <a:spLocks noGrp="1"/>
          </p:cNvSpPr>
          <p:nvPr>
            <p:ph type="dt" sz="half" idx="10"/>
          </p:nvPr>
        </p:nvSpPr>
        <p:spPr>
          <a:xfrm>
            <a:off x="6108700" y="6556375"/>
            <a:ext cx="2101850" cy="301625"/>
          </a:xfrm>
        </p:spPr>
        <p:txBody>
          <a:bodyPr/>
          <a:lstStyle>
            <a:lvl1pPr>
              <a:defRPr sz="900" smtClean="0"/>
            </a:lvl1pPr>
          </a:lstStyle>
          <a:p>
            <a:pPr>
              <a:defRPr/>
            </a:pPr>
            <a:fld id="{F74FD5FC-2725-49B0-A445-BB709002E833}" type="datetimeFigureOut">
              <a:rPr lang="en-US"/>
              <a:pPr>
                <a:defRPr/>
              </a:pPr>
              <a:t>4/16/2011</a:t>
            </a:fld>
            <a:endParaRPr lang="en-US"/>
          </a:p>
        </p:txBody>
      </p:sp>
      <p:sp>
        <p:nvSpPr>
          <p:cNvPr id="6" name="5 Marcador de pie de página"/>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6 Marcador de número de diapositiva"/>
          <p:cNvSpPr>
            <a:spLocks noGrp="1"/>
          </p:cNvSpPr>
          <p:nvPr>
            <p:ph type="sldNum" sz="quarter" idx="12"/>
          </p:nvPr>
        </p:nvSpPr>
        <p:spPr>
          <a:xfrm>
            <a:off x="8216900" y="6556375"/>
            <a:ext cx="366713" cy="301625"/>
          </a:xfrm>
        </p:spPr>
        <p:txBody>
          <a:bodyPr/>
          <a:lstStyle>
            <a:lvl1pPr algn="ctr">
              <a:defRPr sz="900" smtClean="0"/>
            </a:lvl1pPr>
          </a:lstStyle>
          <a:p>
            <a:pPr>
              <a:defRPr/>
            </a:pPr>
            <a:fld id="{C7746FFD-C491-4243-A435-71DD86E5B6D4}"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7 Conector recto"/>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8288"/>
            <a:ext cx="8229600" cy="1398587"/>
          </a:xfrm>
          <a:prstGeom prst="rect">
            <a:avLst/>
          </a:prstGeom>
        </p:spPr>
        <p:txBody>
          <a:bodyPr vert="horz" anchor="ctr">
            <a:normAutofit/>
          </a:bodyPr>
          <a:lstStyle/>
          <a:p>
            <a:r>
              <a:rPr lang="es-ES" smtClean="0"/>
              <a:t>Haga clic para modificar el estilo de título del patrón</a:t>
            </a:r>
            <a:endParaRPr lang="en-US"/>
          </a:p>
        </p:txBody>
      </p:sp>
      <p:sp>
        <p:nvSpPr>
          <p:cNvPr id="1030" name="12 Marcador de texto"/>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defRPr>
            </a:lvl1pPr>
          </a:lstStyle>
          <a:p>
            <a:pPr>
              <a:defRPr/>
            </a:pPr>
            <a:fld id="{1643C467-9688-401C-A005-618D67910667}" type="datetimeFigureOut">
              <a:rPr lang="en-US"/>
              <a:pPr>
                <a:defRPr/>
              </a:pPr>
              <a:t>4/16/2011</a:t>
            </a:fld>
            <a:endParaRPr lang="en-US"/>
          </a:p>
        </p:txBody>
      </p:sp>
      <p:sp>
        <p:nvSpPr>
          <p:cNvPr id="3" name="2 Marcador de pie de página"/>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lstStyle>
          <a:p>
            <a:pPr>
              <a:defRPr/>
            </a:pPr>
            <a:endParaRPr lang="en-US"/>
          </a:p>
        </p:txBody>
      </p:sp>
      <p:sp>
        <p:nvSpPr>
          <p:cNvPr id="23" name="22 Marcador de número de diapositiva"/>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smtClean="0">
                <a:solidFill>
                  <a:schemeClr val="tx1"/>
                </a:solidFill>
                <a:latin typeface="+mn-lt"/>
              </a:defRPr>
            </a:lvl1pPr>
          </a:lstStyle>
          <a:p>
            <a:pPr>
              <a:defRPr/>
            </a:pPr>
            <a:fld id="{4AF02457-75D8-4867-8F48-DB65967911D0}" type="slidenum">
              <a:rPr lang="en-US"/>
              <a:pPr>
                <a:defRPr/>
              </a:pPr>
              <a:t>‹Nº›</a:t>
            </a:fld>
            <a:endParaRPr lang="en-US"/>
          </a:p>
        </p:txBody>
      </p:sp>
    </p:spTree>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1" r:id="rId6"/>
    <p:sldLayoutId id="2147483670" r:id="rId7"/>
    <p:sldLayoutId id="2147483677" r:id="rId8"/>
    <p:sldLayoutId id="2147483678" r:id="rId9"/>
    <p:sldLayoutId id="2147483669" r:id="rId10"/>
    <p:sldLayoutId id="2147483668" r:id="rId11"/>
  </p:sldLayoutIdLst>
  <p:txStyles>
    <p:titleStyle>
      <a:lvl1pPr marL="484188" indent="-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fontAlgn="base">
        <a:spcBef>
          <a:spcPct val="0"/>
        </a:spcBef>
        <a:spcAft>
          <a:spcPct val="0"/>
        </a:spcAft>
        <a:defRPr sz="4200">
          <a:solidFill>
            <a:srgbClr val="FF5C9C"/>
          </a:solidFill>
          <a:latin typeface="Century Gothic" pitchFamily="34" charset="0"/>
        </a:defRPr>
      </a:lvl2pPr>
      <a:lvl3pPr marL="484188" indent="-484188" algn="l" rtl="0" fontAlgn="base">
        <a:spcBef>
          <a:spcPct val="0"/>
        </a:spcBef>
        <a:spcAft>
          <a:spcPct val="0"/>
        </a:spcAft>
        <a:defRPr sz="4200">
          <a:solidFill>
            <a:srgbClr val="FF5C9C"/>
          </a:solidFill>
          <a:latin typeface="Century Gothic" pitchFamily="34" charset="0"/>
        </a:defRPr>
      </a:lvl3pPr>
      <a:lvl4pPr marL="484188" indent="-484188" algn="l" rtl="0" fontAlgn="base">
        <a:spcBef>
          <a:spcPct val="0"/>
        </a:spcBef>
        <a:spcAft>
          <a:spcPct val="0"/>
        </a:spcAft>
        <a:defRPr sz="4200">
          <a:solidFill>
            <a:srgbClr val="FF5C9C"/>
          </a:solidFill>
          <a:latin typeface="Century Gothic" pitchFamily="34" charset="0"/>
        </a:defRPr>
      </a:lvl4pPr>
      <a:lvl5pPr marL="484188" indent="-484188" algn="l" rtl="0" fontAlgn="base">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21" name="Picture 9" descr="image002"/>
          <p:cNvPicPr>
            <a:picLocks noChangeAspect="1" noChangeArrowheads="1"/>
          </p:cNvPicPr>
          <p:nvPr/>
        </p:nvPicPr>
        <p:blipFill>
          <a:blip r:embed="rId2" cstate="print">
            <a:lum bright="42000" contrast="-24000"/>
          </a:blip>
          <a:srcRect/>
          <a:stretch>
            <a:fillRect/>
          </a:stretch>
        </p:blipFill>
        <p:spPr bwMode="auto">
          <a:xfrm>
            <a:off x="0" y="0"/>
            <a:ext cx="9144000" cy="6858000"/>
          </a:xfrm>
          <a:prstGeom prst="rect">
            <a:avLst/>
          </a:prstGeom>
          <a:noFill/>
        </p:spPr>
      </p:pic>
      <p:pic>
        <p:nvPicPr>
          <p:cNvPr id="6" name="1 Título"/>
          <p:cNvPicPr>
            <a:picLocks noGrp="1" noChangeArrowheads="1"/>
          </p:cNvPicPr>
          <p:nvPr>
            <p:ph type="ctrTitle"/>
          </p:nvPr>
        </p:nvPicPr>
        <p:blipFill>
          <a:blip r:embed="rId3" cstate="print">
            <a:lum bright="-54000" contrast="72000"/>
          </a:blip>
          <a:srcRect/>
          <a:stretch>
            <a:fillRect/>
          </a:stretch>
        </p:blipFill>
        <p:spPr bwMode="auto">
          <a:xfrm>
            <a:off x="0" y="1295400"/>
            <a:ext cx="8478838" cy="1597025"/>
          </a:xfrm>
        </p:spPr>
      </p:pic>
      <p:sp>
        <p:nvSpPr>
          <p:cNvPr id="8" name="7 CuadroTexto"/>
          <p:cNvSpPr txBox="1">
            <a:spLocks noChangeArrowheads="1"/>
          </p:cNvSpPr>
          <p:nvPr/>
        </p:nvSpPr>
        <p:spPr bwMode="auto">
          <a:xfrm>
            <a:off x="762000" y="533400"/>
            <a:ext cx="7696200" cy="519113"/>
          </a:xfrm>
          <a:prstGeom prst="rect">
            <a:avLst/>
          </a:prstGeom>
          <a:noFill/>
          <a:ln w="9525">
            <a:noFill/>
            <a:miter lim="800000"/>
            <a:headEnd/>
            <a:tailEnd/>
          </a:ln>
        </p:spPr>
        <p:txBody>
          <a:bodyPr>
            <a:spAutoFit/>
          </a:bodyPr>
          <a:lstStyle/>
          <a:p>
            <a:pPr algn="ctr"/>
            <a:r>
              <a:rPr lang="en-US" sz="2800" b="1">
                <a:solidFill>
                  <a:schemeClr val="bg1"/>
                </a:solidFill>
                <a:latin typeface="Century Gothic" pitchFamily="34" charset="0"/>
              </a:rPr>
              <a:t>COLEGIO SAN JOSE LA SALLE</a:t>
            </a:r>
            <a:endParaRPr lang="es-PA" sz="2800" b="1">
              <a:solidFill>
                <a:schemeClr val="bg1"/>
              </a:solidFill>
              <a:latin typeface="Century Gothic"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ppt_x"/>
                                          </p:val>
                                        </p:tav>
                                        <p:tav tm="100000">
                                          <p:val>
                                            <p:strVal val="#ppt_x"/>
                                          </p:val>
                                        </p:tav>
                                      </p:tavLst>
                                    </p:anim>
                                    <p:anim calcmode="lin" valueType="num">
                                      <p:cBhvr additive="base">
                                        <p:cTn id="8" dur="20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5" presetClass="entr" presetSubtype="10"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40544" y="1955008"/>
            <a:ext cx="8062912" cy="1470025"/>
          </a:xfrm>
        </p:spPr>
        <p:txBody>
          <a:bodyPr/>
          <a:lstStyle/>
          <a:p>
            <a:pPr marL="484632" indent="0" fontAlgn="auto">
              <a:spcAft>
                <a:spcPts val="0"/>
              </a:spcAft>
              <a:defRPr/>
            </a:pPr>
            <a:r>
              <a:rPr lang="es-PA" b="1" dirty="0" smtClean="0">
                <a:solidFill>
                  <a:schemeClr val="accent1">
                    <a:tint val="83000"/>
                    <a:satMod val="150000"/>
                  </a:schemeClr>
                </a:solidFill>
              </a:rPr>
              <a:t>MUCHAS GRACIAS</a:t>
            </a:r>
            <a:endParaRPr lang="en-US" b="1" dirty="0">
              <a:solidFill>
                <a:schemeClr val="accent1">
                  <a:tint val="83000"/>
                  <a:satMod val="150000"/>
                </a:schemeClr>
              </a:solidFill>
            </a:endParaRPr>
          </a:p>
        </p:txBody>
      </p:sp>
      <p:sp>
        <p:nvSpPr>
          <p:cNvPr id="5" name="4 Subtítulo"/>
          <p:cNvSpPr>
            <a:spLocks noGrp="1"/>
          </p:cNvSpPr>
          <p:nvPr>
            <p:ph type="subTitle" idx="1"/>
          </p:nvPr>
        </p:nvSpPr>
        <p:spPr>
          <a:xfrm>
            <a:off x="540544" y="3429000"/>
            <a:ext cx="8062912" cy="1752600"/>
          </a:xfrm>
        </p:spPr>
        <p:txBody>
          <a:bodyPr>
            <a:normAutofit/>
          </a:bodyPr>
          <a:lstStyle/>
          <a:p>
            <a:pPr fontAlgn="auto">
              <a:spcAft>
                <a:spcPts val="0"/>
              </a:spcAft>
              <a:buFont typeface="Wingdings 2"/>
              <a:buNone/>
              <a:defRPr/>
            </a:pPr>
            <a:r>
              <a:rPr lang="es-PA" b="1" i="1" dirty="0" smtClean="0"/>
              <a:t>Por su Atención</a:t>
            </a:r>
            <a:endParaRPr lang="en-US" b="1" i="1"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3" presetClass="entr" presetSubtype="1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indent="0" algn="ctr" fontAlgn="auto">
              <a:spcAft>
                <a:spcPts val="0"/>
              </a:spcAft>
              <a:defRPr/>
            </a:pPr>
            <a:r>
              <a:rPr lang="es-PA" b="1" dirty="0" smtClean="0">
                <a:solidFill>
                  <a:schemeClr val="accent1">
                    <a:tint val="83000"/>
                    <a:satMod val="150000"/>
                  </a:schemeClr>
                </a:solidFill>
              </a:rPr>
              <a:t>CONCEPTO Y SUS CARACTERÍSTICAS</a:t>
            </a:r>
            <a:endParaRPr lang="en-US" b="1" dirty="0">
              <a:solidFill>
                <a:schemeClr val="accent1">
                  <a:tint val="83000"/>
                  <a:satMod val="150000"/>
                </a:schemeClr>
              </a:solidFill>
            </a:endParaRPr>
          </a:p>
        </p:txBody>
      </p:sp>
      <p:sp>
        <p:nvSpPr>
          <p:cNvPr id="3" name="2 Marcador de contenido"/>
          <p:cNvSpPr>
            <a:spLocks noGrp="1"/>
          </p:cNvSpPr>
          <p:nvPr>
            <p:ph idx="1"/>
          </p:nvPr>
        </p:nvSpPr>
        <p:spPr>
          <a:xfrm>
            <a:off x="457200" y="1882775"/>
            <a:ext cx="8229600" cy="4572000"/>
          </a:xfrm>
        </p:spPr>
        <p:txBody>
          <a:bodyPr/>
          <a:lstStyle/>
          <a:p>
            <a:pPr algn="just"/>
            <a:r>
              <a:rPr lang="es-ES" sz="1600" smtClean="0"/>
              <a:t>se caracterizan por expresar los algoritmos de una manera adecuada a la capacidad cognitiva humana, en lugar de a la capacidad ejecutora de las máquinas. </a:t>
            </a:r>
          </a:p>
          <a:p>
            <a:pPr algn="just"/>
            <a:endParaRPr lang="es-ES" sz="1600" smtClean="0"/>
          </a:p>
          <a:p>
            <a:pPr algn="just"/>
            <a:r>
              <a:rPr lang="es-ES" sz="1600" smtClean="0"/>
              <a:t>En los primeros </a:t>
            </a:r>
            <a:r>
              <a:rPr lang="es-ES" sz="1600" b="1" smtClean="0"/>
              <a:t>lenguajes de alto nivel</a:t>
            </a:r>
            <a:r>
              <a:rPr lang="es-ES" sz="1600" smtClean="0"/>
              <a:t> la limitación era que se orientaban a un área específica y sus instrucciones requerían de una sintaxis predefinida. </a:t>
            </a:r>
          </a:p>
          <a:p>
            <a:pPr algn="just"/>
            <a:endParaRPr lang="es-ES" sz="1600" smtClean="0"/>
          </a:p>
          <a:p>
            <a:pPr algn="just"/>
            <a:r>
              <a:rPr lang="es-ES" sz="1600" smtClean="0"/>
              <a:t>Se clasifican como lenguajes procedimentales. </a:t>
            </a:r>
          </a:p>
          <a:p>
            <a:pPr algn="just"/>
            <a:endParaRPr lang="es-ES" sz="1600" smtClean="0"/>
          </a:p>
          <a:p>
            <a:pPr algn="just"/>
            <a:r>
              <a:rPr lang="es-ES" sz="1600" smtClean="0"/>
              <a:t>Otra limitación de los </a:t>
            </a:r>
            <a:r>
              <a:rPr lang="es-ES" sz="1600" b="1" smtClean="0"/>
              <a:t>lenguajes de alto nivel</a:t>
            </a:r>
            <a:r>
              <a:rPr lang="es-ES" sz="1600" smtClean="0"/>
              <a:t> es que se requiere de ciertos conocimientos de programación para realizar las secuencias de instrucciones lógicas. </a:t>
            </a:r>
          </a:p>
          <a:p>
            <a:pPr algn="just"/>
            <a:endParaRPr lang="es-ES" sz="1600" smtClean="0"/>
          </a:p>
          <a:p>
            <a:pPr algn="just"/>
            <a:r>
              <a:rPr lang="es-ES" sz="1600" smtClean="0"/>
              <a:t>Los lenguajes de muy alto nivel se crearon para que el usuario común pudiese solucionar tal problema de procesamiento de datos de una manera más fácil y rápida.</a:t>
            </a:r>
            <a:endParaRPr lang="en-US" sz="1600" smtClean="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25"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7" dur="10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8" dur="1000" accel="50000" fill="hold">
                                          <p:stCondLst>
                                            <p:cond delay="10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9" dur="2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0" dur="10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1" dur="10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2" dur="1000" accel="50000" fill="hold">
                                          <p:stCondLst>
                                            <p:cond delay="10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3" dur="2000" decel="50000">
                                          <p:stCondLst>
                                            <p:cond delay="0"/>
                                          </p:stCondLst>
                                        </p:cTn>
                                        <p:tgtEl>
                                          <p:spTgt spid="3">
                                            <p:txEl>
                                              <p:pRg st="0" end="0"/>
                                            </p:txEl>
                                          </p:spTgt>
                                        </p:tgtEl>
                                      </p:cBhvr>
                                    </p:animEffect>
                                  </p:childTnLst>
                                </p:cTn>
                              </p:par>
                            </p:childTnLst>
                          </p:cTn>
                        </p:par>
                        <p:par>
                          <p:cTn id="24" fill="hold">
                            <p:stCondLst>
                              <p:cond delay="4000"/>
                            </p:stCondLst>
                            <p:childTnLst>
                              <p:par>
                                <p:cTn id="25" presetID="25" presetClass="entr" presetSubtype="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8" dur="10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9" dur="1000" accel="50000" fill="hold">
                                          <p:stCondLst>
                                            <p:cond delay="10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0" dur="2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1" dur="10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2" dur="10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3" dur="1000" accel="50000" fill="hold">
                                          <p:stCondLst>
                                            <p:cond delay="10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4" dur="2000" decel="50000">
                                          <p:stCondLst>
                                            <p:cond delay="0"/>
                                          </p:stCondLst>
                                        </p:cTn>
                                        <p:tgtEl>
                                          <p:spTgt spid="3">
                                            <p:txEl>
                                              <p:pRg st="2" end="2"/>
                                            </p:txEl>
                                          </p:spTgt>
                                        </p:tgtEl>
                                      </p:cBhvr>
                                    </p:animEffect>
                                  </p:childTnLst>
                                </p:cTn>
                              </p:par>
                            </p:childTnLst>
                          </p:cTn>
                        </p:par>
                        <p:par>
                          <p:cTn id="35" fill="hold">
                            <p:stCondLst>
                              <p:cond delay="6000"/>
                            </p:stCondLst>
                            <p:childTnLst>
                              <p:par>
                                <p:cTn id="36" presetID="25" presetClass="entr" presetSubtype="0" fill="hold" grpId="0" nodeType="after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10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39" dur="10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0" dur="1000" accel="50000" fill="hold">
                                          <p:stCondLst>
                                            <p:cond delay="10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1" dur="2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2" dur="10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3" dur="10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4" dur="1000" accel="50000" fill="hold">
                                          <p:stCondLst>
                                            <p:cond delay="10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45" dur="2000" decel="50000">
                                          <p:stCondLst>
                                            <p:cond delay="0"/>
                                          </p:stCondLst>
                                        </p:cTn>
                                        <p:tgtEl>
                                          <p:spTgt spid="3">
                                            <p:txEl>
                                              <p:pRg st="4" end="4"/>
                                            </p:txEl>
                                          </p:spTgt>
                                        </p:tgtEl>
                                      </p:cBhvr>
                                    </p:animEffect>
                                  </p:childTnLst>
                                </p:cTn>
                              </p:par>
                            </p:childTnLst>
                          </p:cTn>
                        </p:par>
                        <p:par>
                          <p:cTn id="46" fill="hold">
                            <p:stCondLst>
                              <p:cond delay="8000"/>
                            </p:stCondLst>
                            <p:childTnLst>
                              <p:par>
                                <p:cTn id="47" presetID="25" presetClass="entr" presetSubtype="0"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50" dur="10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51" dur="1000" accel="50000" fill="hold">
                                          <p:stCondLst>
                                            <p:cond delay="10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52" dur="2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53" dur="10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54" dur="10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55" dur="1000" accel="50000" fill="hold">
                                          <p:stCondLst>
                                            <p:cond delay="10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56" dur="2000" decel="50000">
                                          <p:stCondLst>
                                            <p:cond delay="0"/>
                                          </p:stCondLst>
                                        </p:cTn>
                                        <p:tgtEl>
                                          <p:spTgt spid="3">
                                            <p:txEl>
                                              <p:pRg st="6" end="6"/>
                                            </p:txEl>
                                          </p:spTgt>
                                        </p:tgtEl>
                                      </p:cBhvr>
                                    </p:animEffect>
                                  </p:childTnLst>
                                </p:cTn>
                              </p:par>
                            </p:childTnLst>
                          </p:cTn>
                        </p:par>
                        <p:par>
                          <p:cTn id="57" fill="hold">
                            <p:stCondLst>
                              <p:cond delay="10000"/>
                            </p:stCondLst>
                            <p:childTnLst>
                              <p:par>
                                <p:cTn id="58" presetID="25" presetClass="entr" presetSubtype="0" fill="hold" grpId="0" nodeType="after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p:cTn id="60" dur="10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61" dur="10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62" dur="1000" accel="50000" fill="hold">
                                          <p:stCondLst>
                                            <p:cond delay="10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63" dur="2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64" dur="10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65" dur="10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66" dur="1000" accel="50000" fill="hold">
                                          <p:stCondLst>
                                            <p:cond delay="10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67" dur="2000" decel="50000">
                                          <p:stCondLst>
                                            <p:cond delay="0"/>
                                          </p:stCondLst>
                                        </p:cTn>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indent="0" fontAlgn="auto">
              <a:spcAft>
                <a:spcPts val="0"/>
              </a:spcAft>
              <a:defRPr/>
            </a:pPr>
            <a:r>
              <a:rPr lang="es-PA" b="1" dirty="0" smtClean="0">
                <a:solidFill>
                  <a:schemeClr val="accent1">
                    <a:tint val="83000"/>
                    <a:satMod val="150000"/>
                  </a:schemeClr>
                </a:solidFill>
              </a:rPr>
              <a:t>VENTAJAS Y DESVENTAJAS</a:t>
            </a:r>
            <a:endParaRPr lang="en-US" b="1" dirty="0">
              <a:solidFill>
                <a:schemeClr val="accent1">
                  <a:tint val="83000"/>
                  <a:satMod val="150000"/>
                </a:schemeClr>
              </a:solidFill>
            </a:endParaRPr>
          </a:p>
        </p:txBody>
      </p:sp>
      <p:sp>
        <p:nvSpPr>
          <p:cNvPr id="3" name="2 Marcador de contenido"/>
          <p:cNvSpPr>
            <a:spLocks noGrp="1"/>
          </p:cNvSpPr>
          <p:nvPr>
            <p:ph idx="1"/>
          </p:nvPr>
        </p:nvSpPr>
        <p:spPr>
          <a:xfrm>
            <a:off x="457200" y="1882775"/>
            <a:ext cx="8229600" cy="4572000"/>
          </a:xfrm>
        </p:spPr>
        <p:txBody>
          <a:bodyPr/>
          <a:lstStyle/>
          <a:p>
            <a:pPr>
              <a:buFont typeface="Wingdings 2" pitchFamily="18" charset="2"/>
              <a:buNone/>
            </a:pPr>
            <a:r>
              <a:rPr lang="es-ES" sz="1800" smtClean="0"/>
              <a:t>La programación en un lenguaje de bajo nivel como el lenguaje de la máquina o el lenguaje simbólico tiene ciertas ventajas:</a:t>
            </a:r>
          </a:p>
          <a:p>
            <a:r>
              <a:rPr lang="es-ES" sz="1800" smtClean="0"/>
              <a:t>Mayor adaptación al equipo. </a:t>
            </a:r>
          </a:p>
          <a:p>
            <a:r>
              <a:rPr lang="es-ES" sz="1800" smtClean="0"/>
              <a:t>Posibilidad de obtener la máxima velocidad con mínimo uso de memoria. </a:t>
            </a:r>
          </a:p>
          <a:p>
            <a:pPr>
              <a:buFont typeface="Wingdings 2" pitchFamily="18" charset="2"/>
              <a:buNone/>
            </a:pPr>
            <a:endParaRPr lang="es-ES" sz="1800" smtClean="0"/>
          </a:p>
          <a:p>
            <a:pPr>
              <a:buFont typeface="Wingdings 2" pitchFamily="18" charset="2"/>
              <a:buNone/>
            </a:pPr>
            <a:r>
              <a:rPr lang="es-ES" sz="1800" smtClean="0"/>
              <a:t>Pero también tiene importantes inconvenientes:</a:t>
            </a:r>
          </a:p>
          <a:p>
            <a:r>
              <a:rPr lang="es-ES" sz="1800" smtClean="0"/>
              <a:t>Imposibilidad de escribir código independiente de la máquina. </a:t>
            </a:r>
          </a:p>
          <a:p>
            <a:r>
              <a:rPr lang="es-ES" sz="1800" smtClean="0"/>
              <a:t>Mayor dificultad en la programación y en la comprensión de los programas. </a:t>
            </a:r>
          </a:p>
          <a:p>
            <a:endParaRPr lang="en-US"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25"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7" dur="10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8" dur="1000" accel="50000" fill="hold">
                                          <p:stCondLst>
                                            <p:cond delay="10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9" dur="2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0" dur="10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1" dur="10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2" dur="1000" accel="50000" fill="hold">
                                          <p:stCondLst>
                                            <p:cond delay="10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3" dur="2000" decel="50000">
                                          <p:stCondLst>
                                            <p:cond delay="0"/>
                                          </p:stCondLst>
                                        </p:cTn>
                                        <p:tgtEl>
                                          <p:spTgt spid="3">
                                            <p:txEl>
                                              <p:pRg st="0" end="0"/>
                                            </p:txEl>
                                          </p:spTgt>
                                        </p:tgtEl>
                                      </p:cBhvr>
                                    </p:animEffect>
                                  </p:childTnLst>
                                </p:cTn>
                              </p:par>
                            </p:childTnLst>
                          </p:cTn>
                        </p:par>
                        <p:par>
                          <p:cTn id="24" fill="hold">
                            <p:stCondLst>
                              <p:cond delay="4000"/>
                            </p:stCondLst>
                            <p:childTnLst>
                              <p:par>
                                <p:cTn id="25" presetID="25" presetClass="entr" presetSubtype="0" fill="hold" grpId="0" nodeType="after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p:cTn id="27" dur="10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8" dur="10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9" dur="1000" accel="50000" fill="hold">
                                          <p:stCondLst>
                                            <p:cond delay="10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30" dur="2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1" dur="10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2" dur="10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3" dur="1000" accel="50000" fill="hold">
                                          <p:stCondLst>
                                            <p:cond delay="10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4" dur="2000" decel="50000">
                                          <p:stCondLst>
                                            <p:cond delay="0"/>
                                          </p:stCondLst>
                                        </p:cTn>
                                        <p:tgtEl>
                                          <p:spTgt spid="3">
                                            <p:txEl>
                                              <p:pRg st="1" end="1"/>
                                            </p:txEl>
                                          </p:spTgt>
                                        </p:tgtEl>
                                      </p:cBhvr>
                                    </p:animEffect>
                                  </p:childTnLst>
                                </p:cTn>
                              </p:par>
                            </p:childTnLst>
                          </p:cTn>
                        </p:par>
                        <p:par>
                          <p:cTn id="35" fill="hold">
                            <p:stCondLst>
                              <p:cond delay="6000"/>
                            </p:stCondLst>
                            <p:childTnLst>
                              <p:par>
                                <p:cTn id="36" presetID="25" presetClass="entr" presetSubtype="0" fill="hold" grpId="0" nodeType="after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 calcmode="lin" valueType="num">
                                      <p:cBhvr>
                                        <p:cTn id="38" dur="10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9" dur="10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40" dur="1000" accel="50000" fill="hold">
                                          <p:stCondLst>
                                            <p:cond delay="10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41" dur="2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2" dur="10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3" dur="10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4" dur="1000" accel="50000" fill="hold">
                                          <p:stCondLst>
                                            <p:cond delay="10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5" dur="2000" decel="50000">
                                          <p:stCondLst>
                                            <p:cond delay="0"/>
                                          </p:stCondLst>
                                        </p:cTn>
                                        <p:tgtEl>
                                          <p:spTgt spid="3">
                                            <p:txEl>
                                              <p:pRg st="2" end="2"/>
                                            </p:txEl>
                                          </p:spTgt>
                                        </p:tgtEl>
                                      </p:cBhvr>
                                    </p:animEffect>
                                  </p:childTnLst>
                                </p:cTn>
                              </p:par>
                            </p:childTnLst>
                          </p:cTn>
                        </p:par>
                        <p:par>
                          <p:cTn id="46" fill="hold">
                            <p:stCondLst>
                              <p:cond delay="8000"/>
                            </p:stCondLst>
                            <p:childTnLst>
                              <p:par>
                                <p:cTn id="47" presetID="25" presetClass="entr" presetSubtype="0" fill="hold" grpId="0" nodeType="after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p:cTn id="49" dur="10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0" dur="10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1" dur="1000" accel="50000" fill="hold">
                                          <p:stCondLst>
                                            <p:cond delay="10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2" dur="2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3" dur="10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4" dur="10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5" dur="1000" accel="50000" fill="hold">
                                          <p:stCondLst>
                                            <p:cond delay="10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6" dur="2000" decel="50000">
                                          <p:stCondLst>
                                            <p:cond delay="0"/>
                                          </p:stCondLst>
                                        </p:cTn>
                                        <p:tgtEl>
                                          <p:spTgt spid="3">
                                            <p:txEl>
                                              <p:pRg st="4" end="4"/>
                                            </p:txEl>
                                          </p:spTgt>
                                        </p:tgtEl>
                                      </p:cBhvr>
                                    </p:animEffect>
                                  </p:childTnLst>
                                </p:cTn>
                              </p:par>
                            </p:childTnLst>
                          </p:cTn>
                        </p:par>
                        <p:par>
                          <p:cTn id="57" fill="hold">
                            <p:stCondLst>
                              <p:cond delay="10000"/>
                            </p:stCondLst>
                            <p:childTnLst>
                              <p:par>
                                <p:cTn id="58" presetID="25" presetClass="entr" presetSubtype="0" fill="hold" grpId="0" nodeType="after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 calcmode="lin" valueType="num">
                                      <p:cBhvr>
                                        <p:cTn id="60" dur="10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1" dur="10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2" dur="1000" accel="50000" fill="hold">
                                          <p:stCondLst>
                                            <p:cond delay="10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3" dur="2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4" dur="10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5" dur="10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6" dur="1000" accel="50000" fill="hold">
                                          <p:stCondLst>
                                            <p:cond delay="10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7" dur="2000" decel="50000">
                                          <p:stCondLst>
                                            <p:cond delay="0"/>
                                          </p:stCondLst>
                                        </p:cTn>
                                        <p:tgtEl>
                                          <p:spTgt spid="3">
                                            <p:txEl>
                                              <p:pRg st="5" end="5"/>
                                            </p:txEl>
                                          </p:spTgt>
                                        </p:tgtEl>
                                      </p:cBhvr>
                                    </p:animEffect>
                                  </p:childTnLst>
                                </p:cTn>
                              </p:par>
                            </p:childTnLst>
                          </p:cTn>
                        </p:par>
                        <p:par>
                          <p:cTn id="68" fill="hold">
                            <p:stCondLst>
                              <p:cond delay="12000"/>
                            </p:stCondLst>
                            <p:childTnLst>
                              <p:par>
                                <p:cTn id="69" presetID="25" presetClass="entr" presetSubtype="0" fill="hold" grpId="0" nodeType="afterEffect">
                                  <p:stCondLst>
                                    <p:cond delay="0"/>
                                  </p:stCondLst>
                                  <p:childTnLst>
                                    <p:set>
                                      <p:cBhvr>
                                        <p:cTn id="70" dur="1" fill="hold">
                                          <p:stCondLst>
                                            <p:cond delay="0"/>
                                          </p:stCondLst>
                                        </p:cTn>
                                        <p:tgtEl>
                                          <p:spTgt spid="3">
                                            <p:txEl>
                                              <p:pRg st="6" end="6"/>
                                            </p:txEl>
                                          </p:spTgt>
                                        </p:tgtEl>
                                        <p:attrNameLst>
                                          <p:attrName>style.visibility</p:attrName>
                                        </p:attrNameLst>
                                      </p:cBhvr>
                                      <p:to>
                                        <p:strVal val="visible"/>
                                      </p:to>
                                    </p:set>
                                    <p:anim calcmode="lin" valueType="num">
                                      <p:cBhvr>
                                        <p:cTn id="71" dur="10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72" dur="10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73" dur="1000" accel="50000" fill="hold">
                                          <p:stCondLst>
                                            <p:cond delay="10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4" dur="2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5" dur="10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6" dur="10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7" dur="1000" accel="50000" fill="hold">
                                          <p:stCondLst>
                                            <p:cond delay="10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8" dur="2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9" name="Picture 5" descr="image002"/>
          <p:cNvPicPr>
            <a:picLocks noChangeAspect="1" noChangeArrowheads="1"/>
          </p:cNvPicPr>
          <p:nvPr/>
        </p:nvPicPr>
        <p:blipFill>
          <a:blip r:embed="rId2" cstate="print">
            <a:lum bright="48000" contrast="-12000"/>
          </a:blip>
          <a:srcRect/>
          <a:stretch>
            <a:fillRect/>
          </a:stretch>
        </p:blipFill>
        <p:spPr bwMode="auto">
          <a:xfrm>
            <a:off x="0" y="0"/>
            <a:ext cx="9144000" cy="6858000"/>
          </a:xfrm>
          <a:prstGeom prst="rect">
            <a:avLst/>
          </a:prstGeom>
          <a:noFill/>
        </p:spPr>
      </p:pic>
      <p:pic>
        <p:nvPicPr>
          <p:cNvPr id="2" name="1 Título"/>
          <p:cNvPicPr>
            <a:picLocks noGrp="1" noChangeArrowheads="1"/>
          </p:cNvPicPr>
          <p:nvPr>
            <p:ph type="ctrTitle"/>
          </p:nvPr>
        </p:nvPicPr>
        <p:blipFill>
          <a:blip r:embed="rId3" cstate="print">
            <a:lum bright="-30000" contrast="18000"/>
          </a:blip>
          <a:srcRect/>
          <a:stretch>
            <a:fillRect/>
          </a:stretch>
        </p:blipFill>
        <p:spPr bwMode="auto">
          <a:xfrm>
            <a:off x="603250" y="1749425"/>
            <a:ext cx="8132763" cy="2908300"/>
          </a:xfr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indent="0" fontAlgn="auto">
              <a:spcAft>
                <a:spcPts val="0"/>
              </a:spcAft>
              <a:defRPr/>
            </a:pPr>
            <a:r>
              <a:rPr lang="es-PA" b="1" dirty="0" smtClean="0">
                <a:solidFill>
                  <a:schemeClr val="accent1">
                    <a:tint val="83000"/>
                    <a:satMod val="150000"/>
                  </a:schemeClr>
                </a:solidFill>
              </a:rPr>
              <a:t>BASIC</a:t>
            </a:r>
            <a:endParaRPr lang="en-US" b="1" dirty="0">
              <a:solidFill>
                <a:schemeClr val="accent1">
                  <a:tint val="83000"/>
                  <a:satMod val="150000"/>
                </a:schemeClr>
              </a:solidFill>
            </a:endParaRPr>
          </a:p>
        </p:txBody>
      </p:sp>
      <p:sp>
        <p:nvSpPr>
          <p:cNvPr id="3" name="2 Marcador de contenido"/>
          <p:cNvSpPr>
            <a:spLocks noGrp="1"/>
          </p:cNvSpPr>
          <p:nvPr>
            <p:ph idx="1"/>
          </p:nvPr>
        </p:nvSpPr>
        <p:spPr>
          <a:xfrm>
            <a:off x="457200" y="1447800"/>
            <a:ext cx="8229600" cy="5105400"/>
          </a:xfrm>
        </p:spPr>
        <p:txBody>
          <a:bodyPr>
            <a:normAutofit/>
          </a:bodyPr>
          <a:lstStyle/>
          <a:p>
            <a:pPr>
              <a:lnSpc>
                <a:spcPct val="80000"/>
              </a:lnSpc>
            </a:pPr>
            <a:r>
              <a:rPr lang="es-ES" sz="1600" smtClean="0"/>
              <a:t>es un lenguaje de programación que originalmente fue desarrollado como una herramienta de enseñanza; </a:t>
            </a:r>
          </a:p>
          <a:p>
            <a:pPr>
              <a:lnSpc>
                <a:spcPct val="80000"/>
              </a:lnSpc>
              <a:buFont typeface="Wingdings 2" pitchFamily="18" charset="2"/>
              <a:buNone/>
            </a:pPr>
            <a:endParaRPr lang="es-ES" sz="1600" smtClean="0"/>
          </a:p>
          <a:p>
            <a:pPr>
              <a:lnSpc>
                <a:spcPct val="80000"/>
              </a:lnSpc>
            </a:pPr>
            <a:r>
              <a:rPr lang="es-ES" sz="1600" smtClean="0"/>
              <a:t>se diseminó entre las microcomputadores hogareñas a partir de la década de 1980.</a:t>
            </a:r>
          </a:p>
          <a:p>
            <a:pPr>
              <a:lnSpc>
                <a:spcPct val="80000"/>
              </a:lnSpc>
              <a:buFont typeface="Wingdings 2" pitchFamily="18" charset="2"/>
              <a:buNone/>
            </a:pPr>
            <a:endParaRPr lang="es-ES" sz="1600" smtClean="0"/>
          </a:p>
          <a:p>
            <a:pPr>
              <a:lnSpc>
                <a:spcPct val="80000"/>
              </a:lnSpc>
            </a:pPr>
            <a:r>
              <a:rPr lang="es-ES" sz="1600" smtClean="0"/>
              <a:t>BASIC es el acrónimo de </a:t>
            </a:r>
            <a:r>
              <a:rPr lang="es-ES" sz="1600" b="1" i="1" smtClean="0"/>
              <a:t>B</a:t>
            </a:r>
            <a:r>
              <a:rPr lang="es-ES" sz="1600" i="1" smtClean="0"/>
              <a:t>eginners </a:t>
            </a:r>
            <a:r>
              <a:rPr lang="es-ES" sz="1600" b="1" i="1" smtClean="0"/>
              <a:t>A</a:t>
            </a:r>
            <a:r>
              <a:rPr lang="es-ES" sz="1600" i="1" smtClean="0"/>
              <a:t>ll-purpose </a:t>
            </a:r>
            <a:r>
              <a:rPr lang="es-ES" sz="1600" b="1" i="1" smtClean="0"/>
              <a:t>S</a:t>
            </a:r>
            <a:r>
              <a:rPr lang="es-ES" sz="1600" i="1" smtClean="0"/>
              <a:t>ymbolic </a:t>
            </a:r>
            <a:r>
              <a:rPr lang="es-ES" sz="1600" b="1" i="1" smtClean="0"/>
              <a:t>I</a:t>
            </a:r>
            <a:r>
              <a:rPr lang="es-ES" sz="1600" i="1" smtClean="0"/>
              <a:t>nstruction </a:t>
            </a:r>
            <a:r>
              <a:rPr lang="es-ES" sz="1600" b="1" i="1" smtClean="0"/>
              <a:t>C</a:t>
            </a:r>
            <a:r>
              <a:rPr lang="es-ES" sz="1600" i="1" smtClean="0"/>
              <a:t>ode</a:t>
            </a:r>
            <a:r>
              <a:rPr lang="es-ES" sz="1600" smtClean="0"/>
              <a:t>; código de instrucciones simbólicas de propósito general para principiantes.</a:t>
            </a:r>
          </a:p>
          <a:p>
            <a:pPr>
              <a:lnSpc>
                <a:spcPct val="80000"/>
              </a:lnSpc>
              <a:buFont typeface="Wingdings 2" pitchFamily="18" charset="2"/>
              <a:buNone/>
            </a:pPr>
            <a:endParaRPr lang="es-ES" sz="1600" smtClean="0"/>
          </a:p>
          <a:p>
            <a:pPr>
              <a:lnSpc>
                <a:spcPct val="80000"/>
              </a:lnSpc>
            </a:pPr>
            <a:r>
              <a:rPr lang="es-ES" sz="1600" smtClean="0"/>
              <a:t>Fue inventado en 1964 por John George Kemeny (1926-1993) y Thomas Eugene Kurtz (1928-) en el Dartmouth College. </a:t>
            </a:r>
          </a:p>
          <a:p>
            <a:pPr>
              <a:lnSpc>
                <a:spcPct val="80000"/>
              </a:lnSpc>
              <a:buFont typeface="Wingdings 2" pitchFamily="18" charset="2"/>
              <a:buNone/>
            </a:pPr>
            <a:endParaRPr lang="es-ES" sz="1600" smtClean="0"/>
          </a:p>
          <a:p>
            <a:pPr>
              <a:lnSpc>
                <a:spcPct val="80000"/>
              </a:lnSpc>
            </a:pPr>
            <a:r>
              <a:rPr lang="es-ES" sz="1600" smtClean="0"/>
              <a:t>Poseía los siguientes principios</a:t>
            </a:r>
          </a:p>
          <a:p>
            <a:pPr lvl="1">
              <a:lnSpc>
                <a:spcPct val="80000"/>
              </a:lnSpc>
            </a:pPr>
            <a:r>
              <a:rPr lang="es-ES" sz="1400" smtClean="0"/>
              <a:t>Ser fácil de usar para los principiantes. </a:t>
            </a:r>
          </a:p>
          <a:p>
            <a:pPr lvl="1">
              <a:lnSpc>
                <a:spcPct val="80000"/>
              </a:lnSpc>
            </a:pPr>
            <a:r>
              <a:rPr lang="es-ES" sz="1400" smtClean="0"/>
              <a:t>Ser un lenguaje de propósito general. </a:t>
            </a:r>
          </a:p>
          <a:p>
            <a:pPr lvl="1">
              <a:lnSpc>
                <a:spcPct val="80000"/>
              </a:lnSpc>
            </a:pPr>
            <a:r>
              <a:rPr lang="es-ES" sz="1400" smtClean="0"/>
              <a:t>Permitir a los expertos añadir características.</a:t>
            </a:r>
          </a:p>
          <a:p>
            <a:pPr lvl="1">
              <a:lnSpc>
                <a:spcPct val="80000"/>
              </a:lnSpc>
            </a:pPr>
            <a:r>
              <a:rPr lang="es-ES" sz="1400" smtClean="0"/>
              <a:t>Ser interactivo. </a:t>
            </a:r>
          </a:p>
          <a:p>
            <a:pPr lvl="1">
              <a:lnSpc>
                <a:spcPct val="80000"/>
              </a:lnSpc>
            </a:pPr>
            <a:r>
              <a:rPr lang="es-ES" sz="1400" smtClean="0"/>
              <a:t>Proveer mensajes de error claros y amigables. </a:t>
            </a:r>
          </a:p>
          <a:p>
            <a:pPr lvl="1">
              <a:lnSpc>
                <a:spcPct val="80000"/>
              </a:lnSpc>
            </a:pPr>
            <a:r>
              <a:rPr lang="es-ES" sz="1400" smtClean="0"/>
              <a:t>Responder rápido a los programas pequeños. </a:t>
            </a:r>
          </a:p>
          <a:p>
            <a:pPr lvl="1">
              <a:lnSpc>
                <a:spcPct val="80000"/>
              </a:lnSpc>
            </a:pPr>
            <a:r>
              <a:rPr lang="es-ES" sz="1400" smtClean="0"/>
              <a:t>No requerir un conocimiento del hardware. </a:t>
            </a:r>
          </a:p>
          <a:p>
            <a:pPr lvl="1">
              <a:lnSpc>
                <a:spcPct val="80000"/>
              </a:lnSpc>
            </a:pPr>
            <a:r>
              <a:rPr lang="es-ES" sz="1400" smtClean="0"/>
              <a:t>Proteger al usuario del sistema operativo. </a:t>
            </a:r>
          </a:p>
          <a:p>
            <a:pPr>
              <a:lnSpc>
                <a:spcPct val="80000"/>
              </a:lnSpc>
            </a:pPr>
            <a:endParaRPr lang="es-ES" sz="1400" smtClean="0"/>
          </a:p>
          <a:p>
            <a:pPr>
              <a:lnSpc>
                <a:spcPct val="80000"/>
              </a:lnSpc>
            </a:pPr>
            <a:endParaRPr lang="en-US" sz="1700" smtClean="0"/>
          </a:p>
        </p:txBody>
      </p:sp>
      <p:pic>
        <p:nvPicPr>
          <p:cNvPr id="17417" name="Picture 9" descr="image010"/>
          <p:cNvPicPr>
            <a:picLocks noChangeAspect="1" noChangeArrowheads="1"/>
          </p:cNvPicPr>
          <p:nvPr/>
        </p:nvPicPr>
        <p:blipFill>
          <a:blip r:embed="rId2" cstate="print"/>
          <a:srcRect/>
          <a:stretch>
            <a:fillRect/>
          </a:stretch>
        </p:blipFill>
        <p:spPr bwMode="auto">
          <a:xfrm>
            <a:off x="5715000" y="4267200"/>
            <a:ext cx="3200400" cy="1971675"/>
          </a:xfrm>
          <a:prstGeom prst="rect">
            <a:avLst/>
          </a:prstGeom>
          <a:noFill/>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25"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7" dur="10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8" dur="1000" accel="50000" fill="hold">
                                          <p:stCondLst>
                                            <p:cond delay="10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9" dur="2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0" dur="10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1" dur="10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2" dur="1000" accel="50000" fill="hold">
                                          <p:stCondLst>
                                            <p:cond delay="10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3" dur="2000" decel="50000">
                                          <p:stCondLst>
                                            <p:cond delay="0"/>
                                          </p:stCondLst>
                                        </p:cTn>
                                        <p:tgtEl>
                                          <p:spTgt spid="3">
                                            <p:txEl>
                                              <p:pRg st="0" end="0"/>
                                            </p:txEl>
                                          </p:spTgt>
                                        </p:tgtEl>
                                      </p:cBhvr>
                                    </p:animEffect>
                                  </p:childTnLst>
                                </p:cTn>
                              </p:par>
                            </p:childTnLst>
                          </p:cTn>
                        </p:par>
                        <p:par>
                          <p:cTn id="24" fill="hold">
                            <p:stCondLst>
                              <p:cond delay="4000"/>
                            </p:stCondLst>
                            <p:childTnLst>
                              <p:par>
                                <p:cTn id="25" presetID="25" presetClass="entr" presetSubtype="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8" dur="10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9" dur="1000" accel="50000" fill="hold">
                                          <p:stCondLst>
                                            <p:cond delay="10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0" dur="2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1" dur="10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2" dur="10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3" dur="1000" accel="50000" fill="hold">
                                          <p:stCondLst>
                                            <p:cond delay="10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4" dur="2000" decel="50000">
                                          <p:stCondLst>
                                            <p:cond delay="0"/>
                                          </p:stCondLst>
                                        </p:cTn>
                                        <p:tgtEl>
                                          <p:spTgt spid="3">
                                            <p:txEl>
                                              <p:pRg st="2" end="2"/>
                                            </p:txEl>
                                          </p:spTgt>
                                        </p:tgtEl>
                                      </p:cBhvr>
                                    </p:animEffect>
                                  </p:childTnLst>
                                </p:cTn>
                              </p:par>
                            </p:childTnLst>
                          </p:cTn>
                        </p:par>
                        <p:par>
                          <p:cTn id="35" fill="hold">
                            <p:stCondLst>
                              <p:cond delay="6000"/>
                            </p:stCondLst>
                            <p:childTnLst>
                              <p:par>
                                <p:cTn id="36" presetID="25" presetClass="entr" presetSubtype="0" fill="hold" grpId="0" nodeType="after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10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39" dur="10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0" dur="1000" accel="50000" fill="hold">
                                          <p:stCondLst>
                                            <p:cond delay="10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1" dur="2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2" dur="10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3" dur="10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4" dur="1000" accel="50000" fill="hold">
                                          <p:stCondLst>
                                            <p:cond delay="10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45" dur="2000" decel="50000">
                                          <p:stCondLst>
                                            <p:cond delay="0"/>
                                          </p:stCondLst>
                                        </p:cTn>
                                        <p:tgtEl>
                                          <p:spTgt spid="3">
                                            <p:txEl>
                                              <p:pRg st="4" end="4"/>
                                            </p:txEl>
                                          </p:spTgt>
                                        </p:tgtEl>
                                      </p:cBhvr>
                                    </p:animEffect>
                                  </p:childTnLst>
                                </p:cTn>
                              </p:par>
                            </p:childTnLst>
                          </p:cTn>
                        </p:par>
                        <p:par>
                          <p:cTn id="46" fill="hold">
                            <p:stCondLst>
                              <p:cond delay="8000"/>
                            </p:stCondLst>
                            <p:childTnLst>
                              <p:par>
                                <p:cTn id="47" presetID="25" presetClass="entr" presetSubtype="0"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50" dur="10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51" dur="1000" accel="50000" fill="hold">
                                          <p:stCondLst>
                                            <p:cond delay="10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52" dur="2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53" dur="10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54" dur="10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55" dur="1000" accel="50000" fill="hold">
                                          <p:stCondLst>
                                            <p:cond delay="10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56" dur="2000" decel="50000">
                                          <p:stCondLst>
                                            <p:cond delay="0"/>
                                          </p:stCondLst>
                                        </p:cTn>
                                        <p:tgtEl>
                                          <p:spTgt spid="3">
                                            <p:txEl>
                                              <p:pRg st="6" end="6"/>
                                            </p:txEl>
                                          </p:spTgt>
                                        </p:tgtEl>
                                      </p:cBhvr>
                                    </p:animEffect>
                                  </p:childTnLst>
                                </p:cTn>
                              </p:par>
                            </p:childTnLst>
                          </p:cTn>
                        </p:par>
                        <p:par>
                          <p:cTn id="57" fill="hold">
                            <p:stCondLst>
                              <p:cond delay="10000"/>
                            </p:stCondLst>
                            <p:childTnLst>
                              <p:par>
                                <p:cTn id="58" presetID="25" presetClass="entr" presetSubtype="0" fill="hold" grpId="0" nodeType="after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p:cTn id="60" dur="10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61" dur="10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62" dur="1000" accel="50000" fill="hold">
                                          <p:stCondLst>
                                            <p:cond delay="10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63" dur="2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64" dur="10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65" dur="10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66" dur="1000" accel="50000" fill="hold">
                                          <p:stCondLst>
                                            <p:cond delay="10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67" dur="2000" decel="50000">
                                          <p:stCondLst>
                                            <p:cond delay="0"/>
                                          </p:stCondLst>
                                        </p:cTn>
                                        <p:tgtEl>
                                          <p:spTgt spid="3">
                                            <p:txEl>
                                              <p:pRg st="8" end="8"/>
                                            </p:txEl>
                                          </p:spTgt>
                                        </p:tgtEl>
                                      </p:cBhvr>
                                    </p:animEffect>
                                  </p:childTnLst>
                                </p:cTn>
                              </p:par>
                            </p:childTnLst>
                          </p:cTn>
                        </p:par>
                        <p:par>
                          <p:cTn id="68" fill="hold">
                            <p:stCondLst>
                              <p:cond delay="12000"/>
                            </p:stCondLst>
                            <p:childTnLst>
                              <p:par>
                                <p:cTn id="69" presetID="25" presetClass="entr" presetSubtype="0" fill="hold" grpId="0" nodeType="after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 calcmode="lin" valueType="num">
                                      <p:cBhvr>
                                        <p:cTn id="71" dur="10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72" dur="10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73" dur="1000" accel="50000" fill="hold">
                                          <p:stCondLst>
                                            <p:cond delay="10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74" dur="2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75" dur="10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76" dur="10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77" dur="1000" accel="50000" fill="hold">
                                          <p:stCondLst>
                                            <p:cond delay="10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78" dur="2000" decel="50000">
                                          <p:stCondLst>
                                            <p:cond delay="0"/>
                                          </p:stCondLst>
                                        </p:cTn>
                                        <p:tgtEl>
                                          <p:spTgt spid="3">
                                            <p:txEl>
                                              <p:pRg st="9" end="9"/>
                                            </p:txEl>
                                          </p:spTgt>
                                        </p:tgtEl>
                                      </p:cBhvr>
                                    </p:animEffect>
                                  </p:childTnLst>
                                </p:cTn>
                              </p:par>
                            </p:childTnLst>
                          </p:cTn>
                        </p:par>
                        <p:par>
                          <p:cTn id="79" fill="hold">
                            <p:stCondLst>
                              <p:cond delay="14000"/>
                            </p:stCondLst>
                            <p:childTnLst>
                              <p:par>
                                <p:cTn id="80" presetID="25" presetClass="entr" presetSubtype="0" fill="hold" grpId="0" nodeType="afterEffect">
                                  <p:stCondLst>
                                    <p:cond delay="0"/>
                                  </p:stCondLst>
                                  <p:childTnLst>
                                    <p:set>
                                      <p:cBhvr>
                                        <p:cTn id="81" dur="1" fill="hold">
                                          <p:stCondLst>
                                            <p:cond delay="0"/>
                                          </p:stCondLst>
                                        </p:cTn>
                                        <p:tgtEl>
                                          <p:spTgt spid="3">
                                            <p:txEl>
                                              <p:pRg st="10" end="10"/>
                                            </p:txEl>
                                          </p:spTgt>
                                        </p:tgtEl>
                                        <p:attrNameLst>
                                          <p:attrName>style.visibility</p:attrName>
                                        </p:attrNameLst>
                                      </p:cBhvr>
                                      <p:to>
                                        <p:strVal val="visible"/>
                                      </p:to>
                                    </p:set>
                                    <p:anim calcmode="lin" valueType="num">
                                      <p:cBhvr>
                                        <p:cTn id="82" dur="1000" decel="50000" fill="hold">
                                          <p:stCondLst>
                                            <p:cond delay="0"/>
                                          </p:stCondLst>
                                        </p:cTn>
                                        <p:tgtEl>
                                          <p:spTgt spid="3">
                                            <p:txEl>
                                              <p:pRg st="10" end="10"/>
                                            </p:txEl>
                                          </p:spTgt>
                                        </p:tgtEl>
                                        <p:attrNameLst>
                                          <p:attrName>style.rotation</p:attrName>
                                        </p:attrNameLst>
                                      </p:cBhvr>
                                      <p:tavLst>
                                        <p:tav tm="0">
                                          <p:val>
                                            <p:fltVal val="-90"/>
                                          </p:val>
                                        </p:tav>
                                        <p:tav tm="100000">
                                          <p:val>
                                            <p:fltVal val="0"/>
                                          </p:val>
                                        </p:tav>
                                      </p:tavLst>
                                    </p:anim>
                                    <p:anim calcmode="lin" valueType="num">
                                      <p:cBhvr>
                                        <p:cTn id="83" dur="1000" decel="50000" fill="hold">
                                          <p:stCondLst>
                                            <p:cond delay="0"/>
                                          </p:stCondLst>
                                        </p:cTn>
                                        <p:tgtEl>
                                          <p:spTgt spid="3">
                                            <p:txEl>
                                              <p:pRg st="10" end="10"/>
                                            </p:txEl>
                                          </p:spTgt>
                                        </p:tgtEl>
                                        <p:attrNameLst>
                                          <p:attrName>ppt_w</p:attrName>
                                        </p:attrNameLst>
                                      </p:cBhvr>
                                      <p:tavLst>
                                        <p:tav tm="0">
                                          <p:val>
                                            <p:strVal val="#ppt_w"/>
                                          </p:val>
                                        </p:tav>
                                        <p:tav tm="100000">
                                          <p:val>
                                            <p:strVal val="#ppt_w*.05"/>
                                          </p:val>
                                        </p:tav>
                                      </p:tavLst>
                                    </p:anim>
                                    <p:anim calcmode="lin" valueType="num">
                                      <p:cBhvr>
                                        <p:cTn id="84" dur="1000" accel="50000" fill="hold">
                                          <p:stCondLst>
                                            <p:cond delay="1000"/>
                                          </p:stCondLst>
                                        </p:cTn>
                                        <p:tgtEl>
                                          <p:spTgt spid="3">
                                            <p:txEl>
                                              <p:pRg st="10" end="10"/>
                                            </p:txEl>
                                          </p:spTgt>
                                        </p:tgtEl>
                                        <p:attrNameLst>
                                          <p:attrName>ppt_w</p:attrName>
                                        </p:attrNameLst>
                                      </p:cBhvr>
                                      <p:tavLst>
                                        <p:tav tm="0">
                                          <p:val>
                                            <p:strVal val="#ppt_w*.05"/>
                                          </p:val>
                                        </p:tav>
                                        <p:tav tm="100000">
                                          <p:val>
                                            <p:strVal val="#ppt_w"/>
                                          </p:val>
                                        </p:tav>
                                      </p:tavLst>
                                    </p:anim>
                                    <p:anim calcmode="lin" valueType="num">
                                      <p:cBhvr>
                                        <p:cTn id="85" dur="2000" fill="hold"/>
                                        <p:tgtEl>
                                          <p:spTgt spid="3">
                                            <p:txEl>
                                              <p:pRg st="10" end="10"/>
                                            </p:txEl>
                                          </p:spTgt>
                                        </p:tgtEl>
                                        <p:attrNameLst>
                                          <p:attrName>ppt_h</p:attrName>
                                        </p:attrNameLst>
                                      </p:cBhvr>
                                      <p:tavLst>
                                        <p:tav tm="0">
                                          <p:val>
                                            <p:strVal val="#ppt_h"/>
                                          </p:val>
                                        </p:tav>
                                        <p:tav tm="100000">
                                          <p:val>
                                            <p:strVal val="#ppt_h"/>
                                          </p:val>
                                        </p:tav>
                                      </p:tavLst>
                                    </p:anim>
                                    <p:anim calcmode="lin" valueType="num">
                                      <p:cBhvr>
                                        <p:cTn id="86" dur="1000" decel="50000" fill="hold">
                                          <p:stCondLst>
                                            <p:cond delay="0"/>
                                          </p:stCondLst>
                                        </p:cTn>
                                        <p:tgtEl>
                                          <p:spTgt spid="3">
                                            <p:txEl>
                                              <p:pRg st="10" end="10"/>
                                            </p:txEl>
                                          </p:spTgt>
                                        </p:tgtEl>
                                        <p:attrNameLst>
                                          <p:attrName>ppt_x</p:attrName>
                                        </p:attrNameLst>
                                      </p:cBhvr>
                                      <p:tavLst>
                                        <p:tav tm="0">
                                          <p:val>
                                            <p:strVal val="#ppt_x+.4"/>
                                          </p:val>
                                        </p:tav>
                                        <p:tav tm="100000">
                                          <p:val>
                                            <p:strVal val="#ppt_x"/>
                                          </p:val>
                                        </p:tav>
                                      </p:tavLst>
                                    </p:anim>
                                    <p:anim calcmode="lin" valueType="num">
                                      <p:cBhvr>
                                        <p:cTn id="87" dur="1000" decel="50000" fill="hold">
                                          <p:stCondLst>
                                            <p:cond delay="0"/>
                                          </p:stCondLst>
                                        </p:cTn>
                                        <p:tgtEl>
                                          <p:spTgt spid="3">
                                            <p:txEl>
                                              <p:pRg st="10" end="10"/>
                                            </p:txEl>
                                          </p:spTgt>
                                        </p:tgtEl>
                                        <p:attrNameLst>
                                          <p:attrName>ppt_y</p:attrName>
                                        </p:attrNameLst>
                                      </p:cBhvr>
                                      <p:tavLst>
                                        <p:tav tm="0">
                                          <p:val>
                                            <p:strVal val="#ppt_y-.2"/>
                                          </p:val>
                                        </p:tav>
                                        <p:tav tm="100000">
                                          <p:val>
                                            <p:strVal val="#ppt_y+.1"/>
                                          </p:val>
                                        </p:tav>
                                      </p:tavLst>
                                    </p:anim>
                                    <p:anim calcmode="lin" valueType="num">
                                      <p:cBhvr>
                                        <p:cTn id="88" dur="1000" accel="50000" fill="hold">
                                          <p:stCondLst>
                                            <p:cond delay="1000"/>
                                          </p:stCondLst>
                                        </p:cTn>
                                        <p:tgtEl>
                                          <p:spTgt spid="3">
                                            <p:txEl>
                                              <p:pRg st="10" end="10"/>
                                            </p:txEl>
                                          </p:spTgt>
                                        </p:tgtEl>
                                        <p:attrNameLst>
                                          <p:attrName>ppt_y</p:attrName>
                                        </p:attrNameLst>
                                      </p:cBhvr>
                                      <p:tavLst>
                                        <p:tav tm="0">
                                          <p:val>
                                            <p:strVal val="#ppt_y+.1"/>
                                          </p:val>
                                        </p:tav>
                                        <p:tav tm="100000">
                                          <p:val>
                                            <p:strVal val="#ppt_y"/>
                                          </p:val>
                                        </p:tav>
                                      </p:tavLst>
                                    </p:anim>
                                    <p:animEffect transition="in" filter="fade">
                                      <p:cBhvr>
                                        <p:cTn id="89" dur="2000" decel="50000">
                                          <p:stCondLst>
                                            <p:cond delay="0"/>
                                          </p:stCondLst>
                                        </p:cTn>
                                        <p:tgtEl>
                                          <p:spTgt spid="3">
                                            <p:txEl>
                                              <p:pRg st="10" end="10"/>
                                            </p:txEl>
                                          </p:spTgt>
                                        </p:tgtEl>
                                      </p:cBhvr>
                                    </p:animEffect>
                                  </p:childTnLst>
                                </p:cTn>
                              </p:par>
                            </p:childTnLst>
                          </p:cTn>
                        </p:par>
                        <p:par>
                          <p:cTn id="90" fill="hold">
                            <p:stCondLst>
                              <p:cond delay="16000"/>
                            </p:stCondLst>
                            <p:childTnLst>
                              <p:par>
                                <p:cTn id="91" presetID="25" presetClass="entr" presetSubtype="0" fill="hold" grpId="0" nodeType="afterEffect">
                                  <p:stCondLst>
                                    <p:cond delay="0"/>
                                  </p:stCondLst>
                                  <p:childTnLst>
                                    <p:set>
                                      <p:cBhvr>
                                        <p:cTn id="92" dur="1" fill="hold">
                                          <p:stCondLst>
                                            <p:cond delay="0"/>
                                          </p:stCondLst>
                                        </p:cTn>
                                        <p:tgtEl>
                                          <p:spTgt spid="3">
                                            <p:txEl>
                                              <p:pRg st="11" end="11"/>
                                            </p:txEl>
                                          </p:spTgt>
                                        </p:tgtEl>
                                        <p:attrNameLst>
                                          <p:attrName>style.visibility</p:attrName>
                                        </p:attrNameLst>
                                      </p:cBhvr>
                                      <p:to>
                                        <p:strVal val="visible"/>
                                      </p:to>
                                    </p:set>
                                    <p:anim calcmode="lin" valueType="num">
                                      <p:cBhvr>
                                        <p:cTn id="93" dur="1000" decel="50000" fill="hold">
                                          <p:stCondLst>
                                            <p:cond delay="0"/>
                                          </p:stCondLst>
                                        </p:cTn>
                                        <p:tgtEl>
                                          <p:spTgt spid="3">
                                            <p:txEl>
                                              <p:pRg st="11" end="11"/>
                                            </p:txEl>
                                          </p:spTgt>
                                        </p:tgtEl>
                                        <p:attrNameLst>
                                          <p:attrName>style.rotation</p:attrName>
                                        </p:attrNameLst>
                                      </p:cBhvr>
                                      <p:tavLst>
                                        <p:tav tm="0">
                                          <p:val>
                                            <p:fltVal val="-90"/>
                                          </p:val>
                                        </p:tav>
                                        <p:tav tm="100000">
                                          <p:val>
                                            <p:fltVal val="0"/>
                                          </p:val>
                                        </p:tav>
                                      </p:tavLst>
                                    </p:anim>
                                    <p:anim calcmode="lin" valueType="num">
                                      <p:cBhvr>
                                        <p:cTn id="94" dur="1000" decel="50000" fill="hold">
                                          <p:stCondLst>
                                            <p:cond delay="0"/>
                                          </p:stCondLst>
                                        </p:cTn>
                                        <p:tgtEl>
                                          <p:spTgt spid="3">
                                            <p:txEl>
                                              <p:pRg st="11" end="11"/>
                                            </p:txEl>
                                          </p:spTgt>
                                        </p:tgtEl>
                                        <p:attrNameLst>
                                          <p:attrName>ppt_w</p:attrName>
                                        </p:attrNameLst>
                                      </p:cBhvr>
                                      <p:tavLst>
                                        <p:tav tm="0">
                                          <p:val>
                                            <p:strVal val="#ppt_w"/>
                                          </p:val>
                                        </p:tav>
                                        <p:tav tm="100000">
                                          <p:val>
                                            <p:strVal val="#ppt_w*.05"/>
                                          </p:val>
                                        </p:tav>
                                      </p:tavLst>
                                    </p:anim>
                                    <p:anim calcmode="lin" valueType="num">
                                      <p:cBhvr>
                                        <p:cTn id="95" dur="1000" accel="50000" fill="hold">
                                          <p:stCondLst>
                                            <p:cond delay="1000"/>
                                          </p:stCondLst>
                                        </p:cTn>
                                        <p:tgtEl>
                                          <p:spTgt spid="3">
                                            <p:txEl>
                                              <p:pRg st="11" end="11"/>
                                            </p:txEl>
                                          </p:spTgt>
                                        </p:tgtEl>
                                        <p:attrNameLst>
                                          <p:attrName>ppt_w</p:attrName>
                                        </p:attrNameLst>
                                      </p:cBhvr>
                                      <p:tavLst>
                                        <p:tav tm="0">
                                          <p:val>
                                            <p:strVal val="#ppt_w*.05"/>
                                          </p:val>
                                        </p:tav>
                                        <p:tav tm="100000">
                                          <p:val>
                                            <p:strVal val="#ppt_w"/>
                                          </p:val>
                                        </p:tav>
                                      </p:tavLst>
                                    </p:anim>
                                    <p:anim calcmode="lin" valueType="num">
                                      <p:cBhvr>
                                        <p:cTn id="96" dur="2000" fill="hold"/>
                                        <p:tgtEl>
                                          <p:spTgt spid="3">
                                            <p:txEl>
                                              <p:pRg st="11" end="11"/>
                                            </p:txEl>
                                          </p:spTgt>
                                        </p:tgtEl>
                                        <p:attrNameLst>
                                          <p:attrName>ppt_h</p:attrName>
                                        </p:attrNameLst>
                                      </p:cBhvr>
                                      <p:tavLst>
                                        <p:tav tm="0">
                                          <p:val>
                                            <p:strVal val="#ppt_h"/>
                                          </p:val>
                                        </p:tav>
                                        <p:tav tm="100000">
                                          <p:val>
                                            <p:strVal val="#ppt_h"/>
                                          </p:val>
                                        </p:tav>
                                      </p:tavLst>
                                    </p:anim>
                                    <p:anim calcmode="lin" valueType="num">
                                      <p:cBhvr>
                                        <p:cTn id="97" dur="1000" decel="50000" fill="hold">
                                          <p:stCondLst>
                                            <p:cond delay="0"/>
                                          </p:stCondLst>
                                        </p:cTn>
                                        <p:tgtEl>
                                          <p:spTgt spid="3">
                                            <p:txEl>
                                              <p:pRg st="11" end="11"/>
                                            </p:txEl>
                                          </p:spTgt>
                                        </p:tgtEl>
                                        <p:attrNameLst>
                                          <p:attrName>ppt_x</p:attrName>
                                        </p:attrNameLst>
                                      </p:cBhvr>
                                      <p:tavLst>
                                        <p:tav tm="0">
                                          <p:val>
                                            <p:strVal val="#ppt_x+.4"/>
                                          </p:val>
                                        </p:tav>
                                        <p:tav tm="100000">
                                          <p:val>
                                            <p:strVal val="#ppt_x"/>
                                          </p:val>
                                        </p:tav>
                                      </p:tavLst>
                                    </p:anim>
                                    <p:anim calcmode="lin" valueType="num">
                                      <p:cBhvr>
                                        <p:cTn id="98" dur="1000" decel="50000" fill="hold">
                                          <p:stCondLst>
                                            <p:cond delay="0"/>
                                          </p:stCondLst>
                                        </p:cTn>
                                        <p:tgtEl>
                                          <p:spTgt spid="3">
                                            <p:txEl>
                                              <p:pRg st="11" end="11"/>
                                            </p:txEl>
                                          </p:spTgt>
                                        </p:tgtEl>
                                        <p:attrNameLst>
                                          <p:attrName>ppt_y</p:attrName>
                                        </p:attrNameLst>
                                      </p:cBhvr>
                                      <p:tavLst>
                                        <p:tav tm="0">
                                          <p:val>
                                            <p:strVal val="#ppt_y-.2"/>
                                          </p:val>
                                        </p:tav>
                                        <p:tav tm="100000">
                                          <p:val>
                                            <p:strVal val="#ppt_y+.1"/>
                                          </p:val>
                                        </p:tav>
                                      </p:tavLst>
                                    </p:anim>
                                    <p:anim calcmode="lin" valueType="num">
                                      <p:cBhvr>
                                        <p:cTn id="99" dur="1000" accel="50000" fill="hold">
                                          <p:stCondLst>
                                            <p:cond delay="1000"/>
                                          </p:stCondLst>
                                        </p:cTn>
                                        <p:tgtEl>
                                          <p:spTgt spid="3">
                                            <p:txEl>
                                              <p:pRg st="11" end="11"/>
                                            </p:txEl>
                                          </p:spTgt>
                                        </p:tgtEl>
                                        <p:attrNameLst>
                                          <p:attrName>ppt_y</p:attrName>
                                        </p:attrNameLst>
                                      </p:cBhvr>
                                      <p:tavLst>
                                        <p:tav tm="0">
                                          <p:val>
                                            <p:strVal val="#ppt_y+.1"/>
                                          </p:val>
                                        </p:tav>
                                        <p:tav tm="100000">
                                          <p:val>
                                            <p:strVal val="#ppt_y"/>
                                          </p:val>
                                        </p:tav>
                                      </p:tavLst>
                                    </p:anim>
                                    <p:animEffect transition="in" filter="fade">
                                      <p:cBhvr>
                                        <p:cTn id="100" dur="2000" decel="50000">
                                          <p:stCondLst>
                                            <p:cond delay="0"/>
                                          </p:stCondLst>
                                        </p:cTn>
                                        <p:tgtEl>
                                          <p:spTgt spid="3">
                                            <p:txEl>
                                              <p:pRg st="11" end="11"/>
                                            </p:txEl>
                                          </p:spTgt>
                                        </p:tgtEl>
                                      </p:cBhvr>
                                    </p:animEffect>
                                  </p:childTnLst>
                                </p:cTn>
                              </p:par>
                            </p:childTnLst>
                          </p:cTn>
                        </p:par>
                        <p:par>
                          <p:cTn id="101" fill="hold">
                            <p:stCondLst>
                              <p:cond delay="18000"/>
                            </p:stCondLst>
                            <p:childTnLst>
                              <p:par>
                                <p:cTn id="102" presetID="25" presetClass="entr" presetSubtype="0" fill="hold" grpId="0" nodeType="afterEffect">
                                  <p:stCondLst>
                                    <p:cond delay="0"/>
                                  </p:stCondLst>
                                  <p:childTnLst>
                                    <p:set>
                                      <p:cBhvr>
                                        <p:cTn id="103" dur="1" fill="hold">
                                          <p:stCondLst>
                                            <p:cond delay="0"/>
                                          </p:stCondLst>
                                        </p:cTn>
                                        <p:tgtEl>
                                          <p:spTgt spid="3">
                                            <p:txEl>
                                              <p:pRg st="12" end="12"/>
                                            </p:txEl>
                                          </p:spTgt>
                                        </p:tgtEl>
                                        <p:attrNameLst>
                                          <p:attrName>style.visibility</p:attrName>
                                        </p:attrNameLst>
                                      </p:cBhvr>
                                      <p:to>
                                        <p:strVal val="visible"/>
                                      </p:to>
                                    </p:set>
                                    <p:anim calcmode="lin" valueType="num">
                                      <p:cBhvr>
                                        <p:cTn id="104" dur="1000" decel="50000" fill="hold">
                                          <p:stCondLst>
                                            <p:cond delay="0"/>
                                          </p:stCondLst>
                                        </p:cTn>
                                        <p:tgtEl>
                                          <p:spTgt spid="3">
                                            <p:txEl>
                                              <p:pRg st="12" end="12"/>
                                            </p:txEl>
                                          </p:spTgt>
                                        </p:tgtEl>
                                        <p:attrNameLst>
                                          <p:attrName>style.rotation</p:attrName>
                                        </p:attrNameLst>
                                      </p:cBhvr>
                                      <p:tavLst>
                                        <p:tav tm="0">
                                          <p:val>
                                            <p:fltVal val="-90"/>
                                          </p:val>
                                        </p:tav>
                                        <p:tav tm="100000">
                                          <p:val>
                                            <p:fltVal val="0"/>
                                          </p:val>
                                        </p:tav>
                                      </p:tavLst>
                                    </p:anim>
                                    <p:anim calcmode="lin" valueType="num">
                                      <p:cBhvr>
                                        <p:cTn id="105" dur="1000" decel="50000" fill="hold">
                                          <p:stCondLst>
                                            <p:cond delay="0"/>
                                          </p:stCondLst>
                                        </p:cTn>
                                        <p:tgtEl>
                                          <p:spTgt spid="3">
                                            <p:txEl>
                                              <p:pRg st="12" end="12"/>
                                            </p:txEl>
                                          </p:spTgt>
                                        </p:tgtEl>
                                        <p:attrNameLst>
                                          <p:attrName>ppt_w</p:attrName>
                                        </p:attrNameLst>
                                      </p:cBhvr>
                                      <p:tavLst>
                                        <p:tav tm="0">
                                          <p:val>
                                            <p:strVal val="#ppt_w"/>
                                          </p:val>
                                        </p:tav>
                                        <p:tav tm="100000">
                                          <p:val>
                                            <p:strVal val="#ppt_w*.05"/>
                                          </p:val>
                                        </p:tav>
                                      </p:tavLst>
                                    </p:anim>
                                    <p:anim calcmode="lin" valueType="num">
                                      <p:cBhvr>
                                        <p:cTn id="106" dur="1000" accel="50000" fill="hold">
                                          <p:stCondLst>
                                            <p:cond delay="1000"/>
                                          </p:stCondLst>
                                        </p:cTn>
                                        <p:tgtEl>
                                          <p:spTgt spid="3">
                                            <p:txEl>
                                              <p:pRg st="12" end="12"/>
                                            </p:txEl>
                                          </p:spTgt>
                                        </p:tgtEl>
                                        <p:attrNameLst>
                                          <p:attrName>ppt_w</p:attrName>
                                        </p:attrNameLst>
                                      </p:cBhvr>
                                      <p:tavLst>
                                        <p:tav tm="0">
                                          <p:val>
                                            <p:strVal val="#ppt_w*.05"/>
                                          </p:val>
                                        </p:tav>
                                        <p:tav tm="100000">
                                          <p:val>
                                            <p:strVal val="#ppt_w"/>
                                          </p:val>
                                        </p:tav>
                                      </p:tavLst>
                                    </p:anim>
                                    <p:anim calcmode="lin" valueType="num">
                                      <p:cBhvr>
                                        <p:cTn id="107" dur="2000" fill="hold"/>
                                        <p:tgtEl>
                                          <p:spTgt spid="3">
                                            <p:txEl>
                                              <p:pRg st="12" end="12"/>
                                            </p:txEl>
                                          </p:spTgt>
                                        </p:tgtEl>
                                        <p:attrNameLst>
                                          <p:attrName>ppt_h</p:attrName>
                                        </p:attrNameLst>
                                      </p:cBhvr>
                                      <p:tavLst>
                                        <p:tav tm="0">
                                          <p:val>
                                            <p:strVal val="#ppt_h"/>
                                          </p:val>
                                        </p:tav>
                                        <p:tav tm="100000">
                                          <p:val>
                                            <p:strVal val="#ppt_h"/>
                                          </p:val>
                                        </p:tav>
                                      </p:tavLst>
                                    </p:anim>
                                    <p:anim calcmode="lin" valueType="num">
                                      <p:cBhvr>
                                        <p:cTn id="108" dur="1000" decel="50000" fill="hold">
                                          <p:stCondLst>
                                            <p:cond delay="0"/>
                                          </p:stCondLst>
                                        </p:cTn>
                                        <p:tgtEl>
                                          <p:spTgt spid="3">
                                            <p:txEl>
                                              <p:pRg st="12" end="12"/>
                                            </p:txEl>
                                          </p:spTgt>
                                        </p:tgtEl>
                                        <p:attrNameLst>
                                          <p:attrName>ppt_x</p:attrName>
                                        </p:attrNameLst>
                                      </p:cBhvr>
                                      <p:tavLst>
                                        <p:tav tm="0">
                                          <p:val>
                                            <p:strVal val="#ppt_x+.4"/>
                                          </p:val>
                                        </p:tav>
                                        <p:tav tm="100000">
                                          <p:val>
                                            <p:strVal val="#ppt_x"/>
                                          </p:val>
                                        </p:tav>
                                      </p:tavLst>
                                    </p:anim>
                                    <p:anim calcmode="lin" valueType="num">
                                      <p:cBhvr>
                                        <p:cTn id="109" dur="1000" decel="50000" fill="hold">
                                          <p:stCondLst>
                                            <p:cond delay="0"/>
                                          </p:stCondLst>
                                        </p:cTn>
                                        <p:tgtEl>
                                          <p:spTgt spid="3">
                                            <p:txEl>
                                              <p:pRg st="12" end="12"/>
                                            </p:txEl>
                                          </p:spTgt>
                                        </p:tgtEl>
                                        <p:attrNameLst>
                                          <p:attrName>ppt_y</p:attrName>
                                        </p:attrNameLst>
                                      </p:cBhvr>
                                      <p:tavLst>
                                        <p:tav tm="0">
                                          <p:val>
                                            <p:strVal val="#ppt_y-.2"/>
                                          </p:val>
                                        </p:tav>
                                        <p:tav tm="100000">
                                          <p:val>
                                            <p:strVal val="#ppt_y+.1"/>
                                          </p:val>
                                        </p:tav>
                                      </p:tavLst>
                                    </p:anim>
                                    <p:anim calcmode="lin" valueType="num">
                                      <p:cBhvr>
                                        <p:cTn id="110" dur="1000" accel="50000" fill="hold">
                                          <p:stCondLst>
                                            <p:cond delay="1000"/>
                                          </p:stCondLst>
                                        </p:cTn>
                                        <p:tgtEl>
                                          <p:spTgt spid="3">
                                            <p:txEl>
                                              <p:pRg st="12" end="12"/>
                                            </p:txEl>
                                          </p:spTgt>
                                        </p:tgtEl>
                                        <p:attrNameLst>
                                          <p:attrName>ppt_y</p:attrName>
                                        </p:attrNameLst>
                                      </p:cBhvr>
                                      <p:tavLst>
                                        <p:tav tm="0">
                                          <p:val>
                                            <p:strVal val="#ppt_y+.1"/>
                                          </p:val>
                                        </p:tav>
                                        <p:tav tm="100000">
                                          <p:val>
                                            <p:strVal val="#ppt_y"/>
                                          </p:val>
                                        </p:tav>
                                      </p:tavLst>
                                    </p:anim>
                                    <p:animEffect transition="in" filter="fade">
                                      <p:cBhvr>
                                        <p:cTn id="111" dur="2000" decel="50000">
                                          <p:stCondLst>
                                            <p:cond delay="0"/>
                                          </p:stCondLst>
                                        </p:cTn>
                                        <p:tgtEl>
                                          <p:spTgt spid="3">
                                            <p:txEl>
                                              <p:pRg st="12" end="12"/>
                                            </p:txEl>
                                          </p:spTgt>
                                        </p:tgtEl>
                                      </p:cBhvr>
                                    </p:animEffect>
                                  </p:childTnLst>
                                </p:cTn>
                              </p:par>
                            </p:childTnLst>
                          </p:cTn>
                        </p:par>
                        <p:par>
                          <p:cTn id="112" fill="hold">
                            <p:stCondLst>
                              <p:cond delay="20000"/>
                            </p:stCondLst>
                            <p:childTnLst>
                              <p:par>
                                <p:cTn id="113" presetID="25" presetClass="entr" presetSubtype="0" fill="hold" grpId="0" nodeType="afterEffect">
                                  <p:stCondLst>
                                    <p:cond delay="0"/>
                                  </p:stCondLst>
                                  <p:childTnLst>
                                    <p:set>
                                      <p:cBhvr>
                                        <p:cTn id="114" dur="1" fill="hold">
                                          <p:stCondLst>
                                            <p:cond delay="0"/>
                                          </p:stCondLst>
                                        </p:cTn>
                                        <p:tgtEl>
                                          <p:spTgt spid="3">
                                            <p:txEl>
                                              <p:pRg st="13" end="13"/>
                                            </p:txEl>
                                          </p:spTgt>
                                        </p:tgtEl>
                                        <p:attrNameLst>
                                          <p:attrName>style.visibility</p:attrName>
                                        </p:attrNameLst>
                                      </p:cBhvr>
                                      <p:to>
                                        <p:strVal val="visible"/>
                                      </p:to>
                                    </p:set>
                                    <p:anim calcmode="lin" valueType="num">
                                      <p:cBhvr>
                                        <p:cTn id="115" dur="1000" decel="50000" fill="hold">
                                          <p:stCondLst>
                                            <p:cond delay="0"/>
                                          </p:stCondLst>
                                        </p:cTn>
                                        <p:tgtEl>
                                          <p:spTgt spid="3">
                                            <p:txEl>
                                              <p:pRg st="13" end="13"/>
                                            </p:txEl>
                                          </p:spTgt>
                                        </p:tgtEl>
                                        <p:attrNameLst>
                                          <p:attrName>style.rotation</p:attrName>
                                        </p:attrNameLst>
                                      </p:cBhvr>
                                      <p:tavLst>
                                        <p:tav tm="0">
                                          <p:val>
                                            <p:fltVal val="-90"/>
                                          </p:val>
                                        </p:tav>
                                        <p:tav tm="100000">
                                          <p:val>
                                            <p:fltVal val="0"/>
                                          </p:val>
                                        </p:tav>
                                      </p:tavLst>
                                    </p:anim>
                                    <p:anim calcmode="lin" valueType="num">
                                      <p:cBhvr>
                                        <p:cTn id="116" dur="1000" decel="50000" fill="hold">
                                          <p:stCondLst>
                                            <p:cond delay="0"/>
                                          </p:stCondLst>
                                        </p:cTn>
                                        <p:tgtEl>
                                          <p:spTgt spid="3">
                                            <p:txEl>
                                              <p:pRg st="13" end="13"/>
                                            </p:txEl>
                                          </p:spTgt>
                                        </p:tgtEl>
                                        <p:attrNameLst>
                                          <p:attrName>ppt_w</p:attrName>
                                        </p:attrNameLst>
                                      </p:cBhvr>
                                      <p:tavLst>
                                        <p:tav tm="0">
                                          <p:val>
                                            <p:strVal val="#ppt_w"/>
                                          </p:val>
                                        </p:tav>
                                        <p:tav tm="100000">
                                          <p:val>
                                            <p:strVal val="#ppt_w*.05"/>
                                          </p:val>
                                        </p:tav>
                                      </p:tavLst>
                                    </p:anim>
                                    <p:anim calcmode="lin" valueType="num">
                                      <p:cBhvr>
                                        <p:cTn id="117" dur="1000" accel="50000" fill="hold">
                                          <p:stCondLst>
                                            <p:cond delay="1000"/>
                                          </p:stCondLst>
                                        </p:cTn>
                                        <p:tgtEl>
                                          <p:spTgt spid="3">
                                            <p:txEl>
                                              <p:pRg st="13" end="13"/>
                                            </p:txEl>
                                          </p:spTgt>
                                        </p:tgtEl>
                                        <p:attrNameLst>
                                          <p:attrName>ppt_w</p:attrName>
                                        </p:attrNameLst>
                                      </p:cBhvr>
                                      <p:tavLst>
                                        <p:tav tm="0">
                                          <p:val>
                                            <p:strVal val="#ppt_w*.05"/>
                                          </p:val>
                                        </p:tav>
                                        <p:tav tm="100000">
                                          <p:val>
                                            <p:strVal val="#ppt_w"/>
                                          </p:val>
                                        </p:tav>
                                      </p:tavLst>
                                    </p:anim>
                                    <p:anim calcmode="lin" valueType="num">
                                      <p:cBhvr>
                                        <p:cTn id="118" dur="2000" fill="hold"/>
                                        <p:tgtEl>
                                          <p:spTgt spid="3">
                                            <p:txEl>
                                              <p:pRg st="13" end="13"/>
                                            </p:txEl>
                                          </p:spTgt>
                                        </p:tgtEl>
                                        <p:attrNameLst>
                                          <p:attrName>ppt_h</p:attrName>
                                        </p:attrNameLst>
                                      </p:cBhvr>
                                      <p:tavLst>
                                        <p:tav tm="0">
                                          <p:val>
                                            <p:strVal val="#ppt_h"/>
                                          </p:val>
                                        </p:tav>
                                        <p:tav tm="100000">
                                          <p:val>
                                            <p:strVal val="#ppt_h"/>
                                          </p:val>
                                        </p:tav>
                                      </p:tavLst>
                                    </p:anim>
                                    <p:anim calcmode="lin" valueType="num">
                                      <p:cBhvr>
                                        <p:cTn id="119" dur="1000" decel="50000" fill="hold">
                                          <p:stCondLst>
                                            <p:cond delay="0"/>
                                          </p:stCondLst>
                                        </p:cTn>
                                        <p:tgtEl>
                                          <p:spTgt spid="3">
                                            <p:txEl>
                                              <p:pRg st="13" end="13"/>
                                            </p:txEl>
                                          </p:spTgt>
                                        </p:tgtEl>
                                        <p:attrNameLst>
                                          <p:attrName>ppt_x</p:attrName>
                                        </p:attrNameLst>
                                      </p:cBhvr>
                                      <p:tavLst>
                                        <p:tav tm="0">
                                          <p:val>
                                            <p:strVal val="#ppt_x+.4"/>
                                          </p:val>
                                        </p:tav>
                                        <p:tav tm="100000">
                                          <p:val>
                                            <p:strVal val="#ppt_x"/>
                                          </p:val>
                                        </p:tav>
                                      </p:tavLst>
                                    </p:anim>
                                    <p:anim calcmode="lin" valueType="num">
                                      <p:cBhvr>
                                        <p:cTn id="120" dur="1000" decel="50000" fill="hold">
                                          <p:stCondLst>
                                            <p:cond delay="0"/>
                                          </p:stCondLst>
                                        </p:cTn>
                                        <p:tgtEl>
                                          <p:spTgt spid="3">
                                            <p:txEl>
                                              <p:pRg st="13" end="13"/>
                                            </p:txEl>
                                          </p:spTgt>
                                        </p:tgtEl>
                                        <p:attrNameLst>
                                          <p:attrName>ppt_y</p:attrName>
                                        </p:attrNameLst>
                                      </p:cBhvr>
                                      <p:tavLst>
                                        <p:tav tm="0">
                                          <p:val>
                                            <p:strVal val="#ppt_y-.2"/>
                                          </p:val>
                                        </p:tav>
                                        <p:tav tm="100000">
                                          <p:val>
                                            <p:strVal val="#ppt_y+.1"/>
                                          </p:val>
                                        </p:tav>
                                      </p:tavLst>
                                    </p:anim>
                                    <p:anim calcmode="lin" valueType="num">
                                      <p:cBhvr>
                                        <p:cTn id="121" dur="1000" accel="50000" fill="hold">
                                          <p:stCondLst>
                                            <p:cond delay="1000"/>
                                          </p:stCondLst>
                                        </p:cTn>
                                        <p:tgtEl>
                                          <p:spTgt spid="3">
                                            <p:txEl>
                                              <p:pRg st="13" end="13"/>
                                            </p:txEl>
                                          </p:spTgt>
                                        </p:tgtEl>
                                        <p:attrNameLst>
                                          <p:attrName>ppt_y</p:attrName>
                                        </p:attrNameLst>
                                      </p:cBhvr>
                                      <p:tavLst>
                                        <p:tav tm="0">
                                          <p:val>
                                            <p:strVal val="#ppt_y+.1"/>
                                          </p:val>
                                        </p:tav>
                                        <p:tav tm="100000">
                                          <p:val>
                                            <p:strVal val="#ppt_y"/>
                                          </p:val>
                                        </p:tav>
                                      </p:tavLst>
                                    </p:anim>
                                    <p:animEffect transition="in" filter="fade">
                                      <p:cBhvr>
                                        <p:cTn id="122" dur="2000" decel="50000">
                                          <p:stCondLst>
                                            <p:cond delay="0"/>
                                          </p:stCondLst>
                                        </p:cTn>
                                        <p:tgtEl>
                                          <p:spTgt spid="3">
                                            <p:txEl>
                                              <p:pRg st="13" end="13"/>
                                            </p:txEl>
                                          </p:spTgt>
                                        </p:tgtEl>
                                      </p:cBhvr>
                                    </p:animEffect>
                                  </p:childTnLst>
                                </p:cTn>
                              </p:par>
                            </p:childTnLst>
                          </p:cTn>
                        </p:par>
                        <p:par>
                          <p:cTn id="123" fill="hold">
                            <p:stCondLst>
                              <p:cond delay="22000"/>
                            </p:stCondLst>
                            <p:childTnLst>
                              <p:par>
                                <p:cTn id="124" presetID="25" presetClass="entr" presetSubtype="0" fill="hold" grpId="0" nodeType="afterEffect">
                                  <p:stCondLst>
                                    <p:cond delay="0"/>
                                  </p:stCondLst>
                                  <p:childTnLst>
                                    <p:set>
                                      <p:cBhvr>
                                        <p:cTn id="125" dur="1" fill="hold">
                                          <p:stCondLst>
                                            <p:cond delay="0"/>
                                          </p:stCondLst>
                                        </p:cTn>
                                        <p:tgtEl>
                                          <p:spTgt spid="3">
                                            <p:txEl>
                                              <p:pRg st="14" end="14"/>
                                            </p:txEl>
                                          </p:spTgt>
                                        </p:tgtEl>
                                        <p:attrNameLst>
                                          <p:attrName>style.visibility</p:attrName>
                                        </p:attrNameLst>
                                      </p:cBhvr>
                                      <p:to>
                                        <p:strVal val="visible"/>
                                      </p:to>
                                    </p:set>
                                    <p:anim calcmode="lin" valueType="num">
                                      <p:cBhvr>
                                        <p:cTn id="126" dur="1000" decel="50000" fill="hold">
                                          <p:stCondLst>
                                            <p:cond delay="0"/>
                                          </p:stCondLst>
                                        </p:cTn>
                                        <p:tgtEl>
                                          <p:spTgt spid="3">
                                            <p:txEl>
                                              <p:pRg st="14" end="14"/>
                                            </p:txEl>
                                          </p:spTgt>
                                        </p:tgtEl>
                                        <p:attrNameLst>
                                          <p:attrName>style.rotation</p:attrName>
                                        </p:attrNameLst>
                                      </p:cBhvr>
                                      <p:tavLst>
                                        <p:tav tm="0">
                                          <p:val>
                                            <p:fltVal val="-90"/>
                                          </p:val>
                                        </p:tav>
                                        <p:tav tm="100000">
                                          <p:val>
                                            <p:fltVal val="0"/>
                                          </p:val>
                                        </p:tav>
                                      </p:tavLst>
                                    </p:anim>
                                    <p:anim calcmode="lin" valueType="num">
                                      <p:cBhvr>
                                        <p:cTn id="127" dur="1000" decel="50000" fill="hold">
                                          <p:stCondLst>
                                            <p:cond delay="0"/>
                                          </p:stCondLst>
                                        </p:cTn>
                                        <p:tgtEl>
                                          <p:spTgt spid="3">
                                            <p:txEl>
                                              <p:pRg st="14" end="14"/>
                                            </p:txEl>
                                          </p:spTgt>
                                        </p:tgtEl>
                                        <p:attrNameLst>
                                          <p:attrName>ppt_w</p:attrName>
                                        </p:attrNameLst>
                                      </p:cBhvr>
                                      <p:tavLst>
                                        <p:tav tm="0">
                                          <p:val>
                                            <p:strVal val="#ppt_w"/>
                                          </p:val>
                                        </p:tav>
                                        <p:tav tm="100000">
                                          <p:val>
                                            <p:strVal val="#ppt_w*.05"/>
                                          </p:val>
                                        </p:tav>
                                      </p:tavLst>
                                    </p:anim>
                                    <p:anim calcmode="lin" valueType="num">
                                      <p:cBhvr>
                                        <p:cTn id="128" dur="1000" accel="50000" fill="hold">
                                          <p:stCondLst>
                                            <p:cond delay="1000"/>
                                          </p:stCondLst>
                                        </p:cTn>
                                        <p:tgtEl>
                                          <p:spTgt spid="3">
                                            <p:txEl>
                                              <p:pRg st="14" end="14"/>
                                            </p:txEl>
                                          </p:spTgt>
                                        </p:tgtEl>
                                        <p:attrNameLst>
                                          <p:attrName>ppt_w</p:attrName>
                                        </p:attrNameLst>
                                      </p:cBhvr>
                                      <p:tavLst>
                                        <p:tav tm="0">
                                          <p:val>
                                            <p:strVal val="#ppt_w*.05"/>
                                          </p:val>
                                        </p:tav>
                                        <p:tav tm="100000">
                                          <p:val>
                                            <p:strVal val="#ppt_w"/>
                                          </p:val>
                                        </p:tav>
                                      </p:tavLst>
                                    </p:anim>
                                    <p:anim calcmode="lin" valueType="num">
                                      <p:cBhvr>
                                        <p:cTn id="129" dur="2000" fill="hold"/>
                                        <p:tgtEl>
                                          <p:spTgt spid="3">
                                            <p:txEl>
                                              <p:pRg st="14" end="14"/>
                                            </p:txEl>
                                          </p:spTgt>
                                        </p:tgtEl>
                                        <p:attrNameLst>
                                          <p:attrName>ppt_h</p:attrName>
                                        </p:attrNameLst>
                                      </p:cBhvr>
                                      <p:tavLst>
                                        <p:tav tm="0">
                                          <p:val>
                                            <p:strVal val="#ppt_h"/>
                                          </p:val>
                                        </p:tav>
                                        <p:tav tm="100000">
                                          <p:val>
                                            <p:strVal val="#ppt_h"/>
                                          </p:val>
                                        </p:tav>
                                      </p:tavLst>
                                    </p:anim>
                                    <p:anim calcmode="lin" valueType="num">
                                      <p:cBhvr>
                                        <p:cTn id="130" dur="1000" decel="50000" fill="hold">
                                          <p:stCondLst>
                                            <p:cond delay="0"/>
                                          </p:stCondLst>
                                        </p:cTn>
                                        <p:tgtEl>
                                          <p:spTgt spid="3">
                                            <p:txEl>
                                              <p:pRg st="14" end="14"/>
                                            </p:txEl>
                                          </p:spTgt>
                                        </p:tgtEl>
                                        <p:attrNameLst>
                                          <p:attrName>ppt_x</p:attrName>
                                        </p:attrNameLst>
                                      </p:cBhvr>
                                      <p:tavLst>
                                        <p:tav tm="0">
                                          <p:val>
                                            <p:strVal val="#ppt_x+.4"/>
                                          </p:val>
                                        </p:tav>
                                        <p:tav tm="100000">
                                          <p:val>
                                            <p:strVal val="#ppt_x"/>
                                          </p:val>
                                        </p:tav>
                                      </p:tavLst>
                                    </p:anim>
                                    <p:anim calcmode="lin" valueType="num">
                                      <p:cBhvr>
                                        <p:cTn id="131" dur="1000" decel="50000" fill="hold">
                                          <p:stCondLst>
                                            <p:cond delay="0"/>
                                          </p:stCondLst>
                                        </p:cTn>
                                        <p:tgtEl>
                                          <p:spTgt spid="3">
                                            <p:txEl>
                                              <p:pRg st="14" end="14"/>
                                            </p:txEl>
                                          </p:spTgt>
                                        </p:tgtEl>
                                        <p:attrNameLst>
                                          <p:attrName>ppt_y</p:attrName>
                                        </p:attrNameLst>
                                      </p:cBhvr>
                                      <p:tavLst>
                                        <p:tav tm="0">
                                          <p:val>
                                            <p:strVal val="#ppt_y-.2"/>
                                          </p:val>
                                        </p:tav>
                                        <p:tav tm="100000">
                                          <p:val>
                                            <p:strVal val="#ppt_y+.1"/>
                                          </p:val>
                                        </p:tav>
                                      </p:tavLst>
                                    </p:anim>
                                    <p:anim calcmode="lin" valueType="num">
                                      <p:cBhvr>
                                        <p:cTn id="132" dur="1000" accel="50000" fill="hold">
                                          <p:stCondLst>
                                            <p:cond delay="1000"/>
                                          </p:stCondLst>
                                        </p:cTn>
                                        <p:tgtEl>
                                          <p:spTgt spid="3">
                                            <p:txEl>
                                              <p:pRg st="14" end="14"/>
                                            </p:txEl>
                                          </p:spTgt>
                                        </p:tgtEl>
                                        <p:attrNameLst>
                                          <p:attrName>ppt_y</p:attrName>
                                        </p:attrNameLst>
                                      </p:cBhvr>
                                      <p:tavLst>
                                        <p:tav tm="0">
                                          <p:val>
                                            <p:strVal val="#ppt_y+.1"/>
                                          </p:val>
                                        </p:tav>
                                        <p:tav tm="100000">
                                          <p:val>
                                            <p:strVal val="#ppt_y"/>
                                          </p:val>
                                        </p:tav>
                                      </p:tavLst>
                                    </p:anim>
                                    <p:animEffect transition="in" filter="fade">
                                      <p:cBhvr>
                                        <p:cTn id="133" dur="2000" decel="50000">
                                          <p:stCondLst>
                                            <p:cond delay="0"/>
                                          </p:stCondLst>
                                        </p:cTn>
                                        <p:tgtEl>
                                          <p:spTgt spid="3">
                                            <p:txEl>
                                              <p:pRg st="14" end="14"/>
                                            </p:txEl>
                                          </p:spTgt>
                                        </p:tgtEl>
                                      </p:cBhvr>
                                    </p:animEffect>
                                  </p:childTnLst>
                                </p:cTn>
                              </p:par>
                            </p:childTnLst>
                          </p:cTn>
                        </p:par>
                        <p:par>
                          <p:cTn id="134" fill="hold">
                            <p:stCondLst>
                              <p:cond delay="24000"/>
                            </p:stCondLst>
                            <p:childTnLst>
                              <p:par>
                                <p:cTn id="135" presetID="25" presetClass="entr" presetSubtype="0" fill="hold" grpId="0" nodeType="afterEffect">
                                  <p:stCondLst>
                                    <p:cond delay="0"/>
                                  </p:stCondLst>
                                  <p:childTnLst>
                                    <p:set>
                                      <p:cBhvr>
                                        <p:cTn id="136" dur="1" fill="hold">
                                          <p:stCondLst>
                                            <p:cond delay="0"/>
                                          </p:stCondLst>
                                        </p:cTn>
                                        <p:tgtEl>
                                          <p:spTgt spid="3">
                                            <p:txEl>
                                              <p:pRg st="15" end="15"/>
                                            </p:txEl>
                                          </p:spTgt>
                                        </p:tgtEl>
                                        <p:attrNameLst>
                                          <p:attrName>style.visibility</p:attrName>
                                        </p:attrNameLst>
                                      </p:cBhvr>
                                      <p:to>
                                        <p:strVal val="visible"/>
                                      </p:to>
                                    </p:set>
                                    <p:anim calcmode="lin" valueType="num">
                                      <p:cBhvr>
                                        <p:cTn id="137" dur="1000" decel="50000" fill="hold">
                                          <p:stCondLst>
                                            <p:cond delay="0"/>
                                          </p:stCondLst>
                                        </p:cTn>
                                        <p:tgtEl>
                                          <p:spTgt spid="3">
                                            <p:txEl>
                                              <p:pRg st="15" end="15"/>
                                            </p:txEl>
                                          </p:spTgt>
                                        </p:tgtEl>
                                        <p:attrNameLst>
                                          <p:attrName>style.rotation</p:attrName>
                                        </p:attrNameLst>
                                      </p:cBhvr>
                                      <p:tavLst>
                                        <p:tav tm="0">
                                          <p:val>
                                            <p:fltVal val="-90"/>
                                          </p:val>
                                        </p:tav>
                                        <p:tav tm="100000">
                                          <p:val>
                                            <p:fltVal val="0"/>
                                          </p:val>
                                        </p:tav>
                                      </p:tavLst>
                                    </p:anim>
                                    <p:anim calcmode="lin" valueType="num">
                                      <p:cBhvr>
                                        <p:cTn id="138" dur="1000" decel="50000" fill="hold">
                                          <p:stCondLst>
                                            <p:cond delay="0"/>
                                          </p:stCondLst>
                                        </p:cTn>
                                        <p:tgtEl>
                                          <p:spTgt spid="3">
                                            <p:txEl>
                                              <p:pRg st="15" end="15"/>
                                            </p:txEl>
                                          </p:spTgt>
                                        </p:tgtEl>
                                        <p:attrNameLst>
                                          <p:attrName>ppt_w</p:attrName>
                                        </p:attrNameLst>
                                      </p:cBhvr>
                                      <p:tavLst>
                                        <p:tav tm="0">
                                          <p:val>
                                            <p:strVal val="#ppt_w"/>
                                          </p:val>
                                        </p:tav>
                                        <p:tav tm="100000">
                                          <p:val>
                                            <p:strVal val="#ppt_w*.05"/>
                                          </p:val>
                                        </p:tav>
                                      </p:tavLst>
                                    </p:anim>
                                    <p:anim calcmode="lin" valueType="num">
                                      <p:cBhvr>
                                        <p:cTn id="139" dur="1000" accel="50000" fill="hold">
                                          <p:stCondLst>
                                            <p:cond delay="1000"/>
                                          </p:stCondLst>
                                        </p:cTn>
                                        <p:tgtEl>
                                          <p:spTgt spid="3">
                                            <p:txEl>
                                              <p:pRg st="15" end="15"/>
                                            </p:txEl>
                                          </p:spTgt>
                                        </p:tgtEl>
                                        <p:attrNameLst>
                                          <p:attrName>ppt_w</p:attrName>
                                        </p:attrNameLst>
                                      </p:cBhvr>
                                      <p:tavLst>
                                        <p:tav tm="0">
                                          <p:val>
                                            <p:strVal val="#ppt_w*.05"/>
                                          </p:val>
                                        </p:tav>
                                        <p:tav tm="100000">
                                          <p:val>
                                            <p:strVal val="#ppt_w"/>
                                          </p:val>
                                        </p:tav>
                                      </p:tavLst>
                                    </p:anim>
                                    <p:anim calcmode="lin" valueType="num">
                                      <p:cBhvr>
                                        <p:cTn id="140" dur="2000" fill="hold"/>
                                        <p:tgtEl>
                                          <p:spTgt spid="3">
                                            <p:txEl>
                                              <p:pRg st="15" end="15"/>
                                            </p:txEl>
                                          </p:spTgt>
                                        </p:tgtEl>
                                        <p:attrNameLst>
                                          <p:attrName>ppt_h</p:attrName>
                                        </p:attrNameLst>
                                      </p:cBhvr>
                                      <p:tavLst>
                                        <p:tav tm="0">
                                          <p:val>
                                            <p:strVal val="#ppt_h"/>
                                          </p:val>
                                        </p:tav>
                                        <p:tav tm="100000">
                                          <p:val>
                                            <p:strVal val="#ppt_h"/>
                                          </p:val>
                                        </p:tav>
                                      </p:tavLst>
                                    </p:anim>
                                    <p:anim calcmode="lin" valueType="num">
                                      <p:cBhvr>
                                        <p:cTn id="141" dur="1000" decel="50000" fill="hold">
                                          <p:stCondLst>
                                            <p:cond delay="0"/>
                                          </p:stCondLst>
                                        </p:cTn>
                                        <p:tgtEl>
                                          <p:spTgt spid="3">
                                            <p:txEl>
                                              <p:pRg st="15" end="15"/>
                                            </p:txEl>
                                          </p:spTgt>
                                        </p:tgtEl>
                                        <p:attrNameLst>
                                          <p:attrName>ppt_x</p:attrName>
                                        </p:attrNameLst>
                                      </p:cBhvr>
                                      <p:tavLst>
                                        <p:tav tm="0">
                                          <p:val>
                                            <p:strVal val="#ppt_x+.4"/>
                                          </p:val>
                                        </p:tav>
                                        <p:tav tm="100000">
                                          <p:val>
                                            <p:strVal val="#ppt_x"/>
                                          </p:val>
                                        </p:tav>
                                      </p:tavLst>
                                    </p:anim>
                                    <p:anim calcmode="lin" valueType="num">
                                      <p:cBhvr>
                                        <p:cTn id="142" dur="1000" decel="50000" fill="hold">
                                          <p:stCondLst>
                                            <p:cond delay="0"/>
                                          </p:stCondLst>
                                        </p:cTn>
                                        <p:tgtEl>
                                          <p:spTgt spid="3">
                                            <p:txEl>
                                              <p:pRg st="15" end="15"/>
                                            </p:txEl>
                                          </p:spTgt>
                                        </p:tgtEl>
                                        <p:attrNameLst>
                                          <p:attrName>ppt_y</p:attrName>
                                        </p:attrNameLst>
                                      </p:cBhvr>
                                      <p:tavLst>
                                        <p:tav tm="0">
                                          <p:val>
                                            <p:strVal val="#ppt_y-.2"/>
                                          </p:val>
                                        </p:tav>
                                        <p:tav tm="100000">
                                          <p:val>
                                            <p:strVal val="#ppt_y+.1"/>
                                          </p:val>
                                        </p:tav>
                                      </p:tavLst>
                                    </p:anim>
                                    <p:anim calcmode="lin" valueType="num">
                                      <p:cBhvr>
                                        <p:cTn id="143" dur="1000" accel="50000" fill="hold">
                                          <p:stCondLst>
                                            <p:cond delay="1000"/>
                                          </p:stCondLst>
                                        </p:cTn>
                                        <p:tgtEl>
                                          <p:spTgt spid="3">
                                            <p:txEl>
                                              <p:pRg st="15" end="15"/>
                                            </p:txEl>
                                          </p:spTgt>
                                        </p:tgtEl>
                                        <p:attrNameLst>
                                          <p:attrName>ppt_y</p:attrName>
                                        </p:attrNameLst>
                                      </p:cBhvr>
                                      <p:tavLst>
                                        <p:tav tm="0">
                                          <p:val>
                                            <p:strVal val="#ppt_y+.1"/>
                                          </p:val>
                                        </p:tav>
                                        <p:tav tm="100000">
                                          <p:val>
                                            <p:strVal val="#ppt_y"/>
                                          </p:val>
                                        </p:tav>
                                      </p:tavLst>
                                    </p:anim>
                                    <p:animEffect transition="in" filter="fade">
                                      <p:cBhvr>
                                        <p:cTn id="144" dur="2000" decel="50000">
                                          <p:stCondLst>
                                            <p:cond delay="0"/>
                                          </p:stCondLst>
                                        </p:cTn>
                                        <p:tgtEl>
                                          <p:spTgt spid="3">
                                            <p:txEl>
                                              <p:pRg st="15" end="15"/>
                                            </p:txEl>
                                          </p:spTgt>
                                        </p:tgtEl>
                                      </p:cBhvr>
                                    </p:animEffect>
                                  </p:childTnLst>
                                </p:cTn>
                              </p:par>
                            </p:childTnLst>
                          </p:cTn>
                        </p:par>
                        <p:par>
                          <p:cTn id="145" fill="hold">
                            <p:stCondLst>
                              <p:cond delay="26000"/>
                            </p:stCondLst>
                            <p:childTnLst>
                              <p:par>
                                <p:cTn id="146" presetID="25" presetClass="entr" presetSubtype="0" fill="hold" grpId="0" nodeType="afterEffect">
                                  <p:stCondLst>
                                    <p:cond delay="0"/>
                                  </p:stCondLst>
                                  <p:childTnLst>
                                    <p:set>
                                      <p:cBhvr>
                                        <p:cTn id="147" dur="1" fill="hold">
                                          <p:stCondLst>
                                            <p:cond delay="0"/>
                                          </p:stCondLst>
                                        </p:cTn>
                                        <p:tgtEl>
                                          <p:spTgt spid="3">
                                            <p:txEl>
                                              <p:pRg st="16" end="16"/>
                                            </p:txEl>
                                          </p:spTgt>
                                        </p:tgtEl>
                                        <p:attrNameLst>
                                          <p:attrName>style.visibility</p:attrName>
                                        </p:attrNameLst>
                                      </p:cBhvr>
                                      <p:to>
                                        <p:strVal val="visible"/>
                                      </p:to>
                                    </p:set>
                                    <p:anim calcmode="lin" valueType="num">
                                      <p:cBhvr>
                                        <p:cTn id="148" dur="1000" decel="50000" fill="hold">
                                          <p:stCondLst>
                                            <p:cond delay="0"/>
                                          </p:stCondLst>
                                        </p:cTn>
                                        <p:tgtEl>
                                          <p:spTgt spid="3">
                                            <p:txEl>
                                              <p:pRg st="16" end="16"/>
                                            </p:txEl>
                                          </p:spTgt>
                                        </p:tgtEl>
                                        <p:attrNameLst>
                                          <p:attrName>style.rotation</p:attrName>
                                        </p:attrNameLst>
                                      </p:cBhvr>
                                      <p:tavLst>
                                        <p:tav tm="0">
                                          <p:val>
                                            <p:fltVal val="-90"/>
                                          </p:val>
                                        </p:tav>
                                        <p:tav tm="100000">
                                          <p:val>
                                            <p:fltVal val="0"/>
                                          </p:val>
                                        </p:tav>
                                      </p:tavLst>
                                    </p:anim>
                                    <p:anim calcmode="lin" valueType="num">
                                      <p:cBhvr>
                                        <p:cTn id="149" dur="1000" decel="50000" fill="hold">
                                          <p:stCondLst>
                                            <p:cond delay="0"/>
                                          </p:stCondLst>
                                        </p:cTn>
                                        <p:tgtEl>
                                          <p:spTgt spid="3">
                                            <p:txEl>
                                              <p:pRg st="16" end="16"/>
                                            </p:txEl>
                                          </p:spTgt>
                                        </p:tgtEl>
                                        <p:attrNameLst>
                                          <p:attrName>ppt_w</p:attrName>
                                        </p:attrNameLst>
                                      </p:cBhvr>
                                      <p:tavLst>
                                        <p:tav tm="0">
                                          <p:val>
                                            <p:strVal val="#ppt_w"/>
                                          </p:val>
                                        </p:tav>
                                        <p:tav tm="100000">
                                          <p:val>
                                            <p:strVal val="#ppt_w*.05"/>
                                          </p:val>
                                        </p:tav>
                                      </p:tavLst>
                                    </p:anim>
                                    <p:anim calcmode="lin" valueType="num">
                                      <p:cBhvr>
                                        <p:cTn id="150" dur="1000" accel="50000" fill="hold">
                                          <p:stCondLst>
                                            <p:cond delay="1000"/>
                                          </p:stCondLst>
                                        </p:cTn>
                                        <p:tgtEl>
                                          <p:spTgt spid="3">
                                            <p:txEl>
                                              <p:pRg st="16" end="16"/>
                                            </p:txEl>
                                          </p:spTgt>
                                        </p:tgtEl>
                                        <p:attrNameLst>
                                          <p:attrName>ppt_w</p:attrName>
                                        </p:attrNameLst>
                                      </p:cBhvr>
                                      <p:tavLst>
                                        <p:tav tm="0">
                                          <p:val>
                                            <p:strVal val="#ppt_w*.05"/>
                                          </p:val>
                                        </p:tav>
                                        <p:tav tm="100000">
                                          <p:val>
                                            <p:strVal val="#ppt_w"/>
                                          </p:val>
                                        </p:tav>
                                      </p:tavLst>
                                    </p:anim>
                                    <p:anim calcmode="lin" valueType="num">
                                      <p:cBhvr>
                                        <p:cTn id="151" dur="2000" fill="hold"/>
                                        <p:tgtEl>
                                          <p:spTgt spid="3">
                                            <p:txEl>
                                              <p:pRg st="16" end="16"/>
                                            </p:txEl>
                                          </p:spTgt>
                                        </p:tgtEl>
                                        <p:attrNameLst>
                                          <p:attrName>ppt_h</p:attrName>
                                        </p:attrNameLst>
                                      </p:cBhvr>
                                      <p:tavLst>
                                        <p:tav tm="0">
                                          <p:val>
                                            <p:strVal val="#ppt_h"/>
                                          </p:val>
                                        </p:tav>
                                        <p:tav tm="100000">
                                          <p:val>
                                            <p:strVal val="#ppt_h"/>
                                          </p:val>
                                        </p:tav>
                                      </p:tavLst>
                                    </p:anim>
                                    <p:anim calcmode="lin" valueType="num">
                                      <p:cBhvr>
                                        <p:cTn id="152" dur="1000" decel="50000" fill="hold">
                                          <p:stCondLst>
                                            <p:cond delay="0"/>
                                          </p:stCondLst>
                                        </p:cTn>
                                        <p:tgtEl>
                                          <p:spTgt spid="3">
                                            <p:txEl>
                                              <p:pRg st="16" end="16"/>
                                            </p:txEl>
                                          </p:spTgt>
                                        </p:tgtEl>
                                        <p:attrNameLst>
                                          <p:attrName>ppt_x</p:attrName>
                                        </p:attrNameLst>
                                      </p:cBhvr>
                                      <p:tavLst>
                                        <p:tav tm="0">
                                          <p:val>
                                            <p:strVal val="#ppt_x+.4"/>
                                          </p:val>
                                        </p:tav>
                                        <p:tav tm="100000">
                                          <p:val>
                                            <p:strVal val="#ppt_x"/>
                                          </p:val>
                                        </p:tav>
                                      </p:tavLst>
                                    </p:anim>
                                    <p:anim calcmode="lin" valueType="num">
                                      <p:cBhvr>
                                        <p:cTn id="153" dur="1000" decel="50000" fill="hold">
                                          <p:stCondLst>
                                            <p:cond delay="0"/>
                                          </p:stCondLst>
                                        </p:cTn>
                                        <p:tgtEl>
                                          <p:spTgt spid="3">
                                            <p:txEl>
                                              <p:pRg st="16" end="16"/>
                                            </p:txEl>
                                          </p:spTgt>
                                        </p:tgtEl>
                                        <p:attrNameLst>
                                          <p:attrName>ppt_y</p:attrName>
                                        </p:attrNameLst>
                                      </p:cBhvr>
                                      <p:tavLst>
                                        <p:tav tm="0">
                                          <p:val>
                                            <p:strVal val="#ppt_y-.2"/>
                                          </p:val>
                                        </p:tav>
                                        <p:tav tm="100000">
                                          <p:val>
                                            <p:strVal val="#ppt_y+.1"/>
                                          </p:val>
                                        </p:tav>
                                      </p:tavLst>
                                    </p:anim>
                                    <p:anim calcmode="lin" valueType="num">
                                      <p:cBhvr>
                                        <p:cTn id="154" dur="1000" accel="50000" fill="hold">
                                          <p:stCondLst>
                                            <p:cond delay="1000"/>
                                          </p:stCondLst>
                                        </p:cTn>
                                        <p:tgtEl>
                                          <p:spTgt spid="3">
                                            <p:txEl>
                                              <p:pRg st="16" end="16"/>
                                            </p:txEl>
                                          </p:spTgt>
                                        </p:tgtEl>
                                        <p:attrNameLst>
                                          <p:attrName>ppt_y</p:attrName>
                                        </p:attrNameLst>
                                      </p:cBhvr>
                                      <p:tavLst>
                                        <p:tav tm="0">
                                          <p:val>
                                            <p:strVal val="#ppt_y+.1"/>
                                          </p:val>
                                        </p:tav>
                                        <p:tav tm="100000">
                                          <p:val>
                                            <p:strVal val="#ppt_y"/>
                                          </p:val>
                                        </p:tav>
                                      </p:tavLst>
                                    </p:anim>
                                    <p:animEffect transition="in" filter="fade">
                                      <p:cBhvr>
                                        <p:cTn id="155" dur="2000" decel="50000">
                                          <p:stCondLst>
                                            <p:cond delay="0"/>
                                          </p:stCondLst>
                                        </p:cTn>
                                        <p:tgtEl>
                                          <p:spTgt spid="3">
                                            <p:txEl>
                                              <p:pRg st="16" end="16"/>
                                            </p:txEl>
                                          </p:spTgt>
                                        </p:tgtEl>
                                      </p:cBhvr>
                                    </p:animEffect>
                                  </p:childTnLst>
                                </p:cTn>
                              </p:par>
                            </p:childTnLst>
                          </p:cTn>
                        </p:par>
                        <p:par>
                          <p:cTn id="156" fill="hold">
                            <p:stCondLst>
                              <p:cond delay="28000"/>
                            </p:stCondLst>
                            <p:childTnLst>
                              <p:par>
                                <p:cTn id="157" presetID="4" presetClass="entr" presetSubtype="16" fill="hold" nodeType="afterEffect">
                                  <p:stCondLst>
                                    <p:cond delay="0"/>
                                  </p:stCondLst>
                                  <p:childTnLst>
                                    <p:set>
                                      <p:cBhvr>
                                        <p:cTn id="158" dur="1" fill="hold">
                                          <p:stCondLst>
                                            <p:cond delay="0"/>
                                          </p:stCondLst>
                                        </p:cTn>
                                        <p:tgtEl>
                                          <p:spTgt spid="17417"/>
                                        </p:tgtEl>
                                        <p:attrNameLst>
                                          <p:attrName>style.visibility</p:attrName>
                                        </p:attrNameLst>
                                      </p:cBhvr>
                                      <p:to>
                                        <p:strVal val="visible"/>
                                      </p:to>
                                    </p:set>
                                    <p:animEffect transition="in" filter="box(in)">
                                      <p:cBhvr>
                                        <p:cTn id="159" dur="2000"/>
                                        <p:tgtEl>
                                          <p:spTgt spid="17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indent="0" fontAlgn="auto">
              <a:spcAft>
                <a:spcPts val="0"/>
              </a:spcAft>
              <a:defRPr/>
            </a:pPr>
            <a:r>
              <a:rPr lang="es-PA" b="1" dirty="0" smtClean="0">
                <a:solidFill>
                  <a:schemeClr val="accent1">
                    <a:tint val="83000"/>
                    <a:satMod val="150000"/>
                  </a:schemeClr>
                </a:solidFill>
              </a:rPr>
              <a:t>COBOL</a:t>
            </a:r>
            <a:endParaRPr lang="en-US" b="1" dirty="0">
              <a:solidFill>
                <a:schemeClr val="accent1">
                  <a:tint val="83000"/>
                  <a:satMod val="150000"/>
                </a:schemeClr>
              </a:solidFill>
            </a:endParaRPr>
          </a:p>
        </p:txBody>
      </p:sp>
      <p:sp>
        <p:nvSpPr>
          <p:cNvPr id="3" name="2 Marcador de contenido"/>
          <p:cNvSpPr>
            <a:spLocks noGrp="1"/>
          </p:cNvSpPr>
          <p:nvPr>
            <p:ph idx="1"/>
          </p:nvPr>
        </p:nvSpPr>
        <p:spPr>
          <a:xfrm>
            <a:off x="457200" y="1676400"/>
            <a:ext cx="8229600" cy="4778375"/>
          </a:xfrm>
        </p:spPr>
        <p:txBody>
          <a:bodyPr/>
          <a:lstStyle/>
          <a:p>
            <a:pPr algn="just"/>
            <a:r>
              <a:rPr lang="es-ES" sz="1600" smtClean="0"/>
              <a:t>Siglas de </a:t>
            </a:r>
            <a:r>
              <a:rPr lang="es-ES" sz="1600" b="1" i="1" smtClean="0"/>
              <a:t>CO</a:t>
            </a:r>
            <a:r>
              <a:rPr lang="es-ES" sz="1600" i="1" smtClean="0"/>
              <a:t>mmon </a:t>
            </a:r>
            <a:r>
              <a:rPr lang="es-ES" sz="1600" b="1" i="1" smtClean="0"/>
              <a:t>B</a:t>
            </a:r>
            <a:r>
              <a:rPr lang="es-ES" sz="1600" i="1" smtClean="0"/>
              <a:t>usiness </a:t>
            </a:r>
          </a:p>
          <a:p>
            <a:pPr algn="just">
              <a:buFont typeface="Wingdings 2" pitchFamily="18" charset="2"/>
              <a:buNone/>
            </a:pPr>
            <a:r>
              <a:rPr lang="es-ES" sz="1600" i="1" smtClean="0"/>
              <a:t>      -</a:t>
            </a:r>
            <a:r>
              <a:rPr lang="es-ES" sz="1600" b="1" i="1" smtClean="0"/>
              <a:t>O</a:t>
            </a:r>
            <a:r>
              <a:rPr lang="es-ES" sz="1600" i="1" smtClean="0"/>
              <a:t>riented </a:t>
            </a:r>
            <a:r>
              <a:rPr lang="es-ES" sz="1600" b="1" i="1" smtClean="0"/>
              <a:t>L</a:t>
            </a:r>
            <a:r>
              <a:rPr lang="es-ES" sz="1600" i="1" smtClean="0"/>
              <a:t>anguage</a:t>
            </a:r>
            <a:r>
              <a:rPr lang="es-ES" sz="1600" smtClean="0"/>
              <a:t>, </a:t>
            </a:r>
            <a:r>
              <a:rPr lang="es-ES" sz="1600" i="1" smtClean="0"/>
              <a:t>Lenguaje Común Orientado a Negocios</a:t>
            </a:r>
          </a:p>
          <a:p>
            <a:pPr algn="just">
              <a:buFont typeface="Wingdings 2" pitchFamily="18" charset="2"/>
              <a:buNone/>
            </a:pPr>
            <a:endParaRPr lang="es-ES" sz="1600" smtClean="0"/>
          </a:p>
          <a:p>
            <a:pPr algn="just"/>
            <a:r>
              <a:rPr lang="es-ES" sz="1600" smtClean="0"/>
              <a:t>Creado en 1960, como un lenguaje que pudiera ser usado en cualquier ordenador, ya que existían numerosos modelos de ordenadores incompatibles entre sí. </a:t>
            </a:r>
          </a:p>
          <a:p>
            <a:pPr algn="just">
              <a:buFont typeface="Wingdings 2" pitchFamily="18" charset="2"/>
              <a:buNone/>
            </a:pPr>
            <a:endParaRPr lang="es-ES" sz="1600" smtClean="0"/>
          </a:p>
          <a:p>
            <a:pPr algn="just"/>
            <a:r>
              <a:rPr lang="es-ES" sz="1600" smtClean="0"/>
              <a:t>Fue dotado de unas excelentes capacidades de autodocumentación, una buena gestión de archivos.</a:t>
            </a:r>
          </a:p>
          <a:p>
            <a:pPr algn="just"/>
            <a:endParaRPr lang="es-ES" sz="1600" smtClean="0"/>
          </a:p>
          <a:p>
            <a:pPr algn="just"/>
            <a:r>
              <a:rPr lang="es-ES" sz="1600" smtClean="0"/>
              <a:t>Para evitar errores de redondeo en los cálculos que se producen al convertir los números a binario y que son inaceptables en temas comerciales, COBOL puede emplear y emplea por defecto números en base diez. </a:t>
            </a:r>
          </a:p>
          <a:p>
            <a:pPr algn="just">
              <a:buFont typeface="Wingdings 2" pitchFamily="18" charset="2"/>
              <a:buNone/>
            </a:pPr>
            <a:endParaRPr lang="es-ES" sz="1600" smtClean="0"/>
          </a:p>
          <a:p>
            <a:pPr algn="just"/>
            <a:r>
              <a:rPr lang="es-ES" sz="1600" smtClean="0"/>
              <a:t>Para facilitar la creación de programas en COBOL, la sintaxis del mismo fue creada de forma que fuese parecida al idioma inglés, evitando el uso de símbolos que se impusieron en lenguajes de programación posteriores.</a:t>
            </a:r>
          </a:p>
        </p:txBody>
      </p:sp>
      <p:pic>
        <p:nvPicPr>
          <p:cNvPr id="18440" name="Picture 8" descr="image008"/>
          <p:cNvPicPr>
            <a:picLocks noChangeAspect="1" noChangeArrowheads="1"/>
          </p:cNvPicPr>
          <p:nvPr/>
        </p:nvPicPr>
        <p:blipFill>
          <a:blip r:embed="rId2" cstate="print"/>
          <a:srcRect/>
          <a:stretch>
            <a:fillRect/>
          </a:stretch>
        </p:blipFill>
        <p:spPr bwMode="auto">
          <a:xfrm>
            <a:off x="5410200" y="152400"/>
            <a:ext cx="2971800" cy="1752600"/>
          </a:xfrm>
          <a:prstGeom prst="rect">
            <a:avLst/>
          </a:prstGeom>
          <a:noFill/>
        </p:spPr>
      </p:pic>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4" presetClass="entr" presetSubtype="16" fill="hold" nodeType="afterEffect">
                                  <p:stCondLst>
                                    <p:cond delay="0"/>
                                  </p:stCondLst>
                                  <p:childTnLst>
                                    <p:set>
                                      <p:cBhvr>
                                        <p:cTn id="15" dur="1" fill="hold">
                                          <p:stCondLst>
                                            <p:cond delay="0"/>
                                          </p:stCondLst>
                                        </p:cTn>
                                        <p:tgtEl>
                                          <p:spTgt spid="18440"/>
                                        </p:tgtEl>
                                        <p:attrNameLst>
                                          <p:attrName>style.visibility</p:attrName>
                                        </p:attrNameLst>
                                      </p:cBhvr>
                                      <p:to>
                                        <p:strVal val="visible"/>
                                      </p:to>
                                    </p:set>
                                    <p:animEffect transition="in" filter="box(in)">
                                      <p:cBhvr>
                                        <p:cTn id="16" dur="2000"/>
                                        <p:tgtEl>
                                          <p:spTgt spid="18440"/>
                                        </p:tgtEl>
                                      </p:cBhvr>
                                    </p:animEffect>
                                  </p:childTnLst>
                                </p:cTn>
                              </p:par>
                            </p:childTnLst>
                          </p:cTn>
                        </p:par>
                        <p:par>
                          <p:cTn id="17" fill="hold">
                            <p:stCondLst>
                              <p:cond delay="4000"/>
                            </p:stCondLst>
                            <p:childTnLst>
                              <p:par>
                                <p:cTn id="18" presetID="25" presetClass="entr" presetSubtype="0" fill="hold" grpId="0" nodeType="after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10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1" dur="10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2" dur="1000" accel="50000" fill="hold">
                                          <p:stCondLst>
                                            <p:cond delay="10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3" dur="2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4" dur="10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5" dur="10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6" dur="1000" accel="50000" fill="hold">
                                          <p:stCondLst>
                                            <p:cond delay="10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7" dur="2000" decel="50000">
                                          <p:stCondLst>
                                            <p:cond delay="0"/>
                                          </p:stCondLst>
                                        </p:cTn>
                                        <p:tgtEl>
                                          <p:spTgt spid="3">
                                            <p:txEl>
                                              <p:pRg st="0" end="0"/>
                                            </p:txEl>
                                          </p:spTgt>
                                        </p:tgtEl>
                                      </p:cBhvr>
                                    </p:animEffect>
                                  </p:childTnLst>
                                </p:cTn>
                              </p:par>
                            </p:childTnLst>
                          </p:cTn>
                        </p:par>
                        <p:par>
                          <p:cTn id="28" fill="hold">
                            <p:stCondLst>
                              <p:cond delay="6000"/>
                            </p:stCondLst>
                            <p:childTnLst>
                              <p:par>
                                <p:cTn id="29" presetID="25" presetClass="entr" presetSubtype="0" fill="hold" grpId="0" nodeType="after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10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32" dur="10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33" dur="1000" accel="50000" fill="hold">
                                          <p:stCondLst>
                                            <p:cond delay="10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34" dur="2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5" dur="10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6" dur="10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7" dur="1000" accel="50000" fill="hold">
                                          <p:stCondLst>
                                            <p:cond delay="10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8" dur="2000" decel="50000">
                                          <p:stCondLst>
                                            <p:cond delay="0"/>
                                          </p:stCondLst>
                                        </p:cTn>
                                        <p:tgtEl>
                                          <p:spTgt spid="3">
                                            <p:txEl>
                                              <p:pRg st="1" end="1"/>
                                            </p:txEl>
                                          </p:spTgt>
                                        </p:tgtEl>
                                      </p:cBhvr>
                                    </p:animEffect>
                                  </p:childTnLst>
                                </p:cTn>
                              </p:par>
                            </p:childTnLst>
                          </p:cTn>
                        </p:par>
                        <p:par>
                          <p:cTn id="39" fill="hold">
                            <p:stCondLst>
                              <p:cond delay="8000"/>
                            </p:stCondLst>
                            <p:childTnLst>
                              <p:par>
                                <p:cTn id="40" presetID="25" presetClass="entr" presetSubtype="0" fill="hold" grpId="0" nodeType="after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10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3" dur="10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4" dur="1000" accel="50000" fill="hold">
                                          <p:stCondLst>
                                            <p:cond delay="10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5" dur="2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6" dur="10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7" dur="10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8" dur="1000" accel="50000" fill="hold">
                                          <p:stCondLst>
                                            <p:cond delay="10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9" dur="2000" decel="50000">
                                          <p:stCondLst>
                                            <p:cond delay="0"/>
                                          </p:stCondLst>
                                        </p:cTn>
                                        <p:tgtEl>
                                          <p:spTgt spid="3">
                                            <p:txEl>
                                              <p:pRg st="3" end="3"/>
                                            </p:txEl>
                                          </p:spTgt>
                                        </p:tgtEl>
                                      </p:cBhvr>
                                    </p:animEffect>
                                  </p:childTnLst>
                                </p:cTn>
                              </p:par>
                            </p:childTnLst>
                          </p:cTn>
                        </p:par>
                        <p:par>
                          <p:cTn id="50" fill="hold">
                            <p:stCondLst>
                              <p:cond delay="10000"/>
                            </p:stCondLst>
                            <p:childTnLst>
                              <p:par>
                                <p:cTn id="51" presetID="25" presetClass="entr" presetSubtype="0" fill="hold" grpId="0" nodeType="after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p:cTn id="53" dur="10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4" dur="10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5" dur="1000" accel="50000" fill="hold">
                                          <p:stCondLst>
                                            <p:cond delay="10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6" dur="2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7" dur="10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58" dur="10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59" dur="1000" accel="50000" fill="hold">
                                          <p:stCondLst>
                                            <p:cond delay="10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0" dur="2000" decel="50000">
                                          <p:stCondLst>
                                            <p:cond delay="0"/>
                                          </p:stCondLst>
                                        </p:cTn>
                                        <p:tgtEl>
                                          <p:spTgt spid="3">
                                            <p:txEl>
                                              <p:pRg st="5" end="5"/>
                                            </p:txEl>
                                          </p:spTgt>
                                        </p:tgtEl>
                                      </p:cBhvr>
                                    </p:animEffect>
                                  </p:childTnLst>
                                </p:cTn>
                              </p:par>
                            </p:childTnLst>
                          </p:cTn>
                        </p:par>
                        <p:par>
                          <p:cTn id="61" fill="hold">
                            <p:stCondLst>
                              <p:cond delay="12000"/>
                            </p:stCondLst>
                            <p:childTnLst>
                              <p:par>
                                <p:cTn id="62" presetID="25" presetClass="entr" presetSubtype="0" fill="hold" grpId="0" nodeType="after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anim calcmode="lin" valueType="num">
                                      <p:cBhvr>
                                        <p:cTn id="64" dur="10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65" dur="10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66" dur="1000" accel="50000" fill="hold">
                                          <p:stCondLst>
                                            <p:cond delay="10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67" dur="2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68" dur="10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69" dur="10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70" dur="1000" accel="50000" fill="hold">
                                          <p:stCondLst>
                                            <p:cond delay="10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71" dur="2000" decel="50000">
                                          <p:stCondLst>
                                            <p:cond delay="0"/>
                                          </p:stCondLst>
                                        </p:cTn>
                                        <p:tgtEl>
                                          <p:spTgt spid="3">
                                            <p:txEl>
                                              <p:pRg st="7" end="7"/>
                                            </p:txEl>
                                          </p:spTgt>
                                        </p:tgtEl>
                                      </p:cBhvr>
                                    </p:animEffect>
                                  </p:childTnLst>
                                </p:cTn>
                              </p:par>
                            </p:childTnLst>
                          </p:cTn>
                        </p:par>
                        <p:par>
                          <p:cTn id="72" fill="hold">
                            <p:stCondLst>
                              <p:cond delay="14000"/>
                            </p:stCondLst>
                            <p:childTnLst>
                              <p:par>
                                <p:cTn id="73" presetID="25" presetClass="entr" presetSubtype="0" fill="hold" grpId="0" nodeType="after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 calcmode="lin" valueType="num">
                                      <p:cBhvr>
                                        <p:cTn id="75" dur="10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76" dur="10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77" dur="1000" accel="50000" fill="hold">
                                          <p:stCondLst>
                                            <p:cond delay="10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78" dur="2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79" dur="10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80" dur="10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81" dur="1000" accel="50000" fill="hold">
                                          <p:stCondLst>
                                            <p:cond delay="10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82" dur="2000" decel="50000">
                                          <p:stCondLst>
                                            <p:cond delay="0"/>
                                          </p:stCondLst>
                                        </p:cTn>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027906"/>
          </a:xfrm>
        </p:spPr>
        <p:txBody>
          <a:bodyPr/>
          <a:lstStyle/>
          <a:p>
            <a:pPr marL="484632" indent="0" fontAlgn="auto">
              <a:spcAft>
                <a:spcPts val="0"/>
              </a:spcAft>
              <a:defRPr/>
            </a:pPr>
            <a:r>
              <a:rPr lang="es-PA" b="1" dirty="0" smtClean="0">
                <a:solidFill>
                  <a:schemeClr val="accent1">
                    <a:tint val="83000"/>
                    <a:satMod val="150000"/>
                  </a:schemeClr>
                </a:solidFill>
              </a:rPr>
              <a:t>Ada</a:t>
            </a:r>
            <a:endParaRPr lang="en-US" b="1" dirty="0">
              <a:solidFill>
                <a:schemeClr val="accent1">
                  <a:tint val="83000"/>
                  <a:satMod val="150000"/>
                </a:schemeClr>
              </a:solidFill>
            </a:endParaRPr>
          </a:p>
        </p:txBody>
      </p:sp>
      <p:sp>
        <p:nvSpPr>
          <p:cNvPr id="3" name="2 Marcador de contenido"/>
          <p:cNvSpPr>
            <a:spLocks noGrp="1"/>
          </p:cNvSpPr>
          <p:nvPr>
            <p:ph idx="1"/>
          </p:nvPr>
        </p:nvSpPr>
        <p:spPr>
          <a:xfrm>
            <a:off x="457200" y="1676400"/>
            <a:ext cx="8229600" cy="4953000"/>
          </a:xfrm>
        </p:spPr>
        <p:txBody>
          <a:bodyPr>
            <a:noAutofit/>
          </a:bodyPr>
          <a:lstStyle/>
          <a:p>
            <a:pPr algn="just"/>
            <a:r>
              <a:rPr lang="es-ES" sz="1600" smtClean="0"/>
              <a:t>El nombre se eligió en conmemoración de lady Ada Augusta Byron (1815-1852) Condesa de Lovelace, hija del poeta Lord George Byron, a quien se considera la primera programadora de la Historia.</a:t>
            </a:r>
          </a:p>
          <a:p>
            <a:pPr algn="just"/>
            <a:endParaRPr lang="es-ES" sz="1000" smtClean="0"/>
          </a:p>
          <a:p>
            <a:pPr algn="just"/>
            <a:r>
              <a:rPr lang="es-ES" sz="1600" smtClean="0"/>
              <a:t>Es un lenguaje de programación estructurado y fuertemente tipado de forma estática. Es un lenguaje multipropósito, orientado a objetos y concurrente, pudiendo llegar desde la facilidad de Pascal hasta la flexibilidad de C++.</a:t>
            </a:r>
          </a:p>
          <a:p>
            <a:pPr algn="just"/>
            <a:endParaRPr lang="es-ES" sz="1000" smtClean="0"/>
          </a:p>
          <a:p>
            <a:pPr algn="just"/>
            <a:r>
              <a:rPr lang="es-ES" sz="1600" smtClean="0"/>
              <a:t>Fue diseñado por Jean Ichbiah de CII Honeywell Bull por encargo del Departamento de Defensa de los Estados Unidos. </a:t>
            </a:r>
          </a:p>
          <a:p>
            <a:pPr algn="just"/>
            <a:endParaRPr lang="es-ES" sz="1000" smtClean="0"/>
          </a:p>
          <a:p>
            <a:pPr algn="just">
              <a:buFont typeface="Wingdings 2" pitchFamily="18" charset="2"/>
              <a:buNone/>
            </a:pPr>
            <a:endParaRPr lang="es-ES" sz="1100" smtClean="0"/>
          </a:p>
          <a:p>
            <a:pPr algn="just"/>
            <a:r>
              <a:rPr lang="es-ES" sz="1600" smtClean="0"/>
              <a:t>Fue diseñado con la seguridad en mente y con una filosofía orientada a la reducción de errores comunes y difíciles de descubrir; basado en un tipado muy fuerte y en chequeos en tiempo de ejecución.</a:t>
            </a:r>
          </a:p>
          <a:p>
            <a:pPr algn="just">
              <a:buFont typeface="Wingdings 2" pitchFamily="18" charset="2"/>
              <a:buNone/>
            </a:pPr>
            <a:endParaRPr lang="es-ES" sz="1100" smtClean="0"/>
          </a:p>
          <a:p>
            <a:pPr algn="just"/>
            <a:r>
              <a:rPr lang="es-ES" sz="1600" smtClean="0"/>
              <a:t>Ada se usa principalmente en entornos en los que se necesita una gran seguridad y fiabilidad como la defensa, la aeronáutica, la gestión del tráfico aéreo y la industria aeroespacial entre otros.</a:t>
            </a:r>
            <a:endParaRPr lang="en-US" sz="1600" smtClean="0"/>
          </a:p>
        </p:txBody>
      </p:sp>
      <p:pic>
        <p:nvPicPr>
          <p:cNvPr id="19463" name="Picture 7" descr="image005"/>
          <p:cNvPicPr>
            <a:picLocks noChangeAspect="1" noChangeArrowheads="1"/>
          </p:cNvPicPr>
          <p:nvPr/>
        </p:nvPicPr>
        <p:blipFill>
          <a:blip r:embed="rId2" cstate="print"/>
          <a:srcRect/>
          <a:stretch>
            <a:fillRect/>
          </a:stretch>
        </p:blipFill>
        <p:spPr bwMode="auto">
          <a:xfrm>
            <a:off x="5562600" y="152400"/>
            <a:ext cx="2743200" cy="1447800"/>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4" presetClass="entr" presetSubtype="16" fill="hold" nodeType="afterEffect">
                                  <p:stCondLst>
                                    <p:cond delay="0"/>
                                  </p:stCondLst>
                                  <p:childTnLst>
                                    <p:set>
                                      <p:cBhvr>
                                        <p:cTn id="15" dur="1" fill="hold">
                                          <p:stCondLst>
                                            <p:cond delay="0"/>
                                          </p:stCondLst>
                                        </p:cTn>
                                        <p:tgtEl>
                                          <p:spTgt spid="19463"/>
                                        </p:tgtEl>
                                        <p:attrNameLst>
                                          <p:attrName>style.visibility</p:attrName>
                                        </p:attrNameLst>
                                      </p:cBhvr>
                                      <p:to>
                                        <p:strVal val="visible"/>
                                      </p:to>
                                    </p:set>
                                    <p:animEffect transition="in" filter="box(in)">
                                      <p:cBhvr>
                                        <p:cTn id="16" dur="2000"/>
                                        <p:tgtEl>
                                          <p:spTgt spid="19463"/>
                                        </p:tgtEl>
                                      </p:cBhvr>
                                    </p:animEffect>
                                  </p:childTnLst>
                                </p:cTn>
                              </p:par>
                            </p:childTnLst>
                          </p:cTn>
                        </p:par>
                        <p:par>
                          <p:cTn id="17" fill="hold">
                            <p:stCondLst>
                              <p:cond delay="4000"/>
                            </p:stCondLst>
                            <p:childTnLst>
                              <p:par>
                                <p:cTn id="18" presetID="25" presetClass="entr" presetSubtype="0" fill="hold" grpId="0" nodeType="after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10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1" dur="10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2" dur="1000" accel="50000" fill="hold">
                                          <p:stCondLst>
                                            <p:cond delay="10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3" dur="2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4" dur="10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5" dur="10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6" dur="1000" accel="50000" fill="hold">
                                          <p:stCondLst>
                                            <p:cond delay="10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7" dur="2000" decel="50000">
                                          <p:stCondLst>
                                            <p:cond delay="0"/>
                                          </p:stCondLst>
                                        </p:cTn>
                                        <p:tgtEl>
                                          <p:spTgt spid="3">
                                            <p:txEl>
                                              <p:pRg st="0" end="0"/>
                                            </p:txEl>
                                          </p:spTgt>
                                        </p:tgtEl>
                                      </p:cBhvr>
                                    </p:animEffect>
                                  </p:childTnLst>
                                </p:cTn>
                              </p:par>
                            </p:childTnLst>
                          </p:cTn>
                        </p:par>
                        <p:par>
                          <p:cTn id="28" fill="hold">
                            <p:stCondLst>
                              <p:cond delay="6000"/>
                            </p:stCondLst>
                            <p:childTnLst>
                              <p:par>
                                <p:cTn id="29" presetID="25" presetClass="entr" presetSubtype="0" fill="hold" grpId="0" nodeType="after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10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1000" accel="50000" fill="hold">
                                          <p:stCondLst>
                                            <p:cond delay="10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2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10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10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1000" accel="50000" fill="hold">
                                          <p:stCondLst>
                                            <p:cond delay="10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2000" decel="50000">
                                          <p:stCondLst>
                                            <p:cond delay="0"/>
                                          </p:stCondLst>
                                        </p:cTn>
                                        <p:tgtEl>
                                          <p:spTgt spid="3">
                                            <p:txEl>
                                              <p:pRg st="2" end="2"/>
                                            </p:txEl>
                                          </p:spTgt>
                                        </p:tgtEl>
                                      </p:cBhvr>
                                    </p:animEffect>
                                  </p:childTnLst>
                                </p:cTn>
                              </p:par>
                            </p:childTnLst>
                          </p:cTn>
                        </p:par>
                        <p:par>
                          <p:cTn id="39" fill="hold">
                            <p:stCondLst>
                              <p:cond delay="8000"/>
                            </p:stCondLst>
                            <p:childTnLst>
                              <p:par>
                                <p:cTn id="40" presetID="25" presetClass="entr" presetSubtype="0" fill="hold" grpId="0" nodeType="after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10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3" dur="10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4" dur="1000" accel="50000" fill="hold">
                                          <p:stCondLst>
                                            <p:cond delay="10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5" dur="2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6" dur="10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7" dur="10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8" dur="1000" accel="50000" fill="hold">
                                          <p:stCondLst>
                                            <p:cond delay="10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49" dur="2000" decel="50000">
                                          <p:stCondLst>
                                            <p:cond delay="0"/>
                                          </p:stCondLst>
                                        </p:cTn>
                                        <p:tgtEl>
                                          <p:spTgt spid="3">
                                            <p:txEl>
                                              <p:pRg st="4" end="4"/>
                                            </p:txEl>
                                          </p:spTgt>
                                        </p:tgtEl>
                                      </p:cBhvr>
                                    </p:animEffect>
                                  </p:childTnLst>
                                </p:cTn>
                              </p:par>
                            </p:childTnLst>
                          </p:cTn>
                        </p:par>
                        <p:par>
                          <p:cTn id="50" fill="hold">
                            <p:stCondLst>
                              <p:cond delay="10000"/>
                            </p:stCondLst>
                            <p:childTnLst>
                              <p:par>
                                <p:cTn id="51" presetID="25" presetClass="entr" presetSubtype="0" fill="hold" grpId="0" nodeType="after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p:cTn id="53" dur="10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54" dur="10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55" dur="1000" accel="50000" fill="hold">
                                          <p:stCondLst>
                                            <p:cond delay="10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56" dur="2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57" dur="10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58" dur="10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59" dur="1000" accel="50000" fill="hold">
                                          <p:stCondLst>
                                            <p:cond delay="10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60" dur="2000" decel="50000">
                                          <p:stCondLst>
                                            <p:cond delay="0"/>
                                          </p:stCondLst>
                                        </p:cTn>
                                        <p:tgtEl>
                                          <p:spTgt spid="3">
                                            <p:txEl>
                                              <p:pRg st="7" end="7"/>
                                            </p:txEl>
                                          </p:spTgt>
                                        </p:tgtEl>
                                      </p:cBhvr>
                                    </p:animEffect>
                                  </p:childTnLst>
                                </p:cTn>
                              </p:par>
                            </p:childTnLst>
                          </p:cTn>
                        </p:par>
                        <p:par>
                          <p:cTn id="61" fill="hold">
                            <p:stCondLst>
                              <p:cond delay="12000"/>
                            </p:stCondLst>
                            <p:childTnLst>
                              <p:par>
                                <p:cTn id="62" presetID="25" presetClass="entr" presetSubtype="0" fill="hold" grpId="0" nodeType="after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 calcmode="lin" valueType="num">
                                      <p:cBhvr>
                                        <p:cTn id="64" dur="10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65" dur="10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66" dur="1000" accel="50000" fill="hold">
                                          <p:stCondLst>
                                            <p:cond delay="10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67" dur="2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68" dur="10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69" dur="10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70" dur="1000" accel="50000" fill="hold">
                                          <p:stCondLst>
                                            <p:cond delay="10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71" dur="2000" decel="50000">
                                          <p:stCondLst>
                                            <p:cond delay="0"/>
                                          </p:stCondLst>
                                        </p:cTn>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799306"/>
          </a:xfrm>
        </p:spPr>
        <p:txBody>
          <a:bodyPr/>
          <a:lstStyle/>
          <a:p>
            <a:pPr marL="484632" indent="0" fontAlgn="auto">
              <a:spcAft>
                <a:spcPts val="0"/>
              </a:spcAft>
              <a:defRPr/>
            </a:pPr>
            <a:r>
              <a:rPr lang="es-PA" b="1" dirty="0" smtClean="0">
                <a:solidFill>
                  <a:schemeClr val="accent1">
                    <a:tint val="83000"/>
                    <a:satMod val="150000"/>
                  </a:schemeClr>
                </a:solidFill>
              </a:rPr>
              <a:t>ALGOL</a:t>
            </a:r>
            <a:endParaRPr lang="en-US" b="1" dirty="0">
              <a:solidFill>
                <a:schemeClr val="accent1">
                  <a:tint val="83000"/>
                  <a:satMod val="150000"/>
                </a:schemeClr>
              </a:solidFill>
            </a:endParaRPr>
          </a:p>
        </p:txBody>
      </p:sp>
      <p:sp>
        <p:nvSpPr>
          <p:cNvPr id="3" name="2 Marcador de contenido"/>
          <p:cNvSpPr>
            <a:spLocks noGrp="1"/>
          </p:cNvSpPr>
          <p:nvPr>
            <p:ph idx="1"/>
          </p:nvPr>
        </p:nvSpPr>
        <p:spPr>
          <a:xfrm>
            <a:off x="457200" y="1981200"/>
            <a:ext cx="8229600" cy="4473575"/>
          </a:xfrm>
        </p:spPr>
        <p:txBody>
          <a:bodyPr/>
          <a:lstStyle/>
          <a:p>
            <a:pPr algn="just"/>
            <a:r>
              <a:rPr lang="es-ES" sz="1600" smtClean="0"/>
              <a:t>Es acrónimo de las palabras inglesas </a:t>
            </a:r>
            <a:r>
              <a:rPr lang="es-ES" sz="1600" b="1" i="1" smtClean="0"/>
              <a:t>Algo</a:t>
            </a:r>
            <a:r>
              <a:rPr lang="es-ES" sz="1600" i="1" smtClean="0"/>
              <a:t>rithmic </a:t>
            </a:r>
            <a:r>
              <a:rPr lang="es-ES" sz="1600" b="1" i="1" smtClean="0"/>
              <a:t>L</a:t>
            </a:r>
            <a:r>
              <a:rPr lang="es-ES" sz="1600" i="1" smtClean="0"/>
              <a:t>anguage</a:t>
            </a:r>
            <a:r>
              <a:rPr lang="es-ES" sz="1600" smtClean="0"/>
              <a:t> (lenguaje algorítmico).</a:t>
            </a:r>
          </a:p>
          <a:p>
            <a:pPr algn="just">
              <a:buFont typeface="Wingdings 2" pitchFamily="18" charset="2"/>
              <a:buNone/>
            </a:pPr>
            <a:endParaRPr lang="es-ES" sz="1600" smtClean="0"/>
          </a:p>
          <a:p>
            <a:pPr algn="just"/>
            <a:r>
              <a:rPr lang="es-ES" sz="1600" smtClean="0"/>
              <a:t>Fue muy popular en las universidades durante los años 60, pero no llegó a cuajar como lenguaje de utilización comercial.</a:t>
            </a:r>
          </a:p>
          <a:p>
            <a:pPr algn="just">
              <a:buFont typeface="Wingdings 2" pitchFamily="18" charset="2"/>
              <a:buNone/>
            </a:pPr>
            <a:endParaRPr lang="es-ES" sz="1600" smtClean="0"/>
          </a:p>
          <a:p>
            <a:pPr algn="just"/>
            <a:r>
              <a:rPr lang="es-ES" sz="1600" smtClean="0"/>
              <a:t>Influyó profundamente en varios lenguajes posteriores que sí alcanzaron gran difusión, como Pascal, C y Ada.</a:t>
            </a:r>
          </a:p>
          <a:p>
            <a:pPr algn="just">
              <a:buFont typeface="Wingdings 2" pitchFamily="18" charset="2"/>
              <a:buNone/>
            </a:pPr>
            <a:endParaRPr lang="es-ES" sz="1600" smtClean="0"/>
          </a:p>
          <a:p>
            <a:pPr algn="just"/>
            <a:r>
              <a:rPr lang="es-ES" sz="1600" smtClean="0"/>
              <a:t>Los sucesores de Algol se fueron buscando en 1965, Los lenguajes </a:t>
            </a:r>
            <a:r>
              <a:rPr lang="es-ES" sz="1600" b="1" smtClean="0"/>
              <a:t>Algol W: </a:t>
            </a:r>
            <a:r>
              <a:rPr lang="es-ES" sz="1600" smtClean="0"/>
              <a:t>elaborado diseñado por Niklaus Wirth y Tony Hoare a partir de los trabajos del grupo ALGOL de la IFIP. Se trata de un lenguaje conciso, simple de implementar, que evita todos los defectos conocidos del lenguaje Algol.</a:t>
            </a:r>
          </a:p>
          <a:p>
            <a:pPr algn="just">
              <a:buFont typeface="Wingdings 2" pitchFamily="18" charset="2"/>
              <a:buNone/>
            </a:pPr>
            <a:endParaRPr lang="es-ES" sz="1600" b="1" smtClean="0"/>
          </a:p>
          <a:p>
            <a:pPr algn="just"/>
            <a:r>
              <a:rPr lang="es-ES" sz="1600" b="1" smtClean="0"/>
              <a:t>Algol 68: </a:t>
            </a:r>
            <a:r>
              <a:rPr lang="es-ES" sz="1600" smtClean="0"/>
              <a:t>fue presentada en la reunion del comité ALGOL de la IFIP en 1965. Luego de varios años de revisión del diseño se llegó a una versión definitiva en 1968. Al principal autor es Adriaan van Wijngaarden.</a:t>
            </a:r>
            <a:endParaRPr lang="en-US" sz="1600" smtClean="0"/>
          </a:p>
        </p:txBody>
      </p:sp>
      <p:pic>
        <p:nvPicPr>
          <p:cNvPr id="20486" name="Picture 6" descr="image003"/>
          <p:cNvPicPr>
            <a:picLocks noChangeAspect="1" noChangeArrowheads="1"/>
          </p:cNvPicPr>
          <p:nvPr/>
        </p:nvPicPr>
        <p:blipFill>
          <a:blip r:embed="rId2" cstate="print"/>
          <a:srcRect/>
          <a:stretch>
            <a:fillRect/>
          </a:stretch>
        </p:blipFill>
        <p:spPr bwMode="auto">
          <a:xfrm>
            <a:off x="5334000" y="152400"/>
            <a:ext cx="2857500" cy="1752600"/>
          </a:xfrm>
          <a:prstGeom prst="rect">
            <a:avLst/>
          </a:prstGeom>
          <a:noFill/>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4" presetClass="entr" presetSubtype="16" fill="hold" nodeType="afterEffect">
                                  <p:stCondLst>
                                    <p:cond delay="0"/>
                                  </p:stCondLst>
                                  <p:childTnLst>
                                    <p:set>
                                      <p:cBhvr>
                                        <p:cTn id="15" dur="1" fill="hold">
                                          <p:stCondLst>
                                            <p:cond delay="0"/>
                                          </p:stCondLst>
                                        </p:cTn>
                                        <p:tgtEl>
                                          <p:spTgt spid="20486"/>
                                        </p:tgtEl>
                                        <p:attrNameLst>
                                          <p:attrName>style.visibility</p:attrName>
                                        </p:attrNameLst>
                                      </p:cBhvr>
                                      <p:to>
                                        <p:strVal val="visible"/>
                                      </p:to>
                                    </p:set>
                                    <p:animEffect transition="in" filter="box(in)">
                                      <p:cBhvr>
                                        <p:cTn id="16" dur="2000"/>
                                        <p:tgtEl>
                                          <p:spTgt spid="20486"/>
                                        </p:tgtEl>
                                      </p:cBhvr>
                                    </p:animEffect>
                                  </p:childTnLst>
                                </p:cTn>
                              </p:par>
                            </p:childTnLst>
                          </p:cTn>
                        </p:par>
                        <p:par>
                          <p:cTn id="17" fill="hold">
                            <p:stCondLst>
                              <p:cond delay="4000"/>
                            </p:stCondLst>
                            <p:childTnLst>
                              <p:par>
                                <p:cTn id="18" presetID="25" presetClass="entr" presetSubtype="0" fill="hold" grpId="0" nodeType="after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10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1" dur="10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2" dur="1000" accel="50000" fill="hold">
                                          <p:stCondLst>
                                            <p:cond delay="10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3" dur="2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4" dur="10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5" dur="10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6" dur="1000" accel="50000" fill="hold">
                                          <p:stCondLst>
                                            <p:cond delay="10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7" dur="2000" decel="50000">
                                          <p:stCondLst>
                                            <p:cond delay="0"/>
                                          </p:stCondLst>
                                        </p:cTn>
                                        <p:tgtEl>
                                          <p:spTgt spid="3">
                                            <p:txEl>
                                              <p:pRg st="0" end="0"/>
                                            </p:txEl>
                                          </p:spTgt>
                                        </p:tgtEl>
                                      </p:cBhvr>
                                    </p:animEffect>
                                  </p:childTnLst>
                                </p:cTn>
                              </p:par>
                            </p:childTnLst>
                          </p:cTn>
                        </p:par>
                        <p:par>
                          <p:cTn id="28" fill="hold">
                            <p:stCondLst>
                              <p:cond delay="6000"/>
                            </p:stCondLst>
                            <p:childTnLst>
                              <p:par>
                                <p:cTn id="29" presetID="25" presetClass="entr" presetSubtype="0" fill="hold" grpId="0" nodeType="after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10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1000" accel="50000" fill="hold">
                                          <p:stCondLst>
                                            <p:cond delay="10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2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10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10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1000" accel="50000" fill="hold">
                                          <p:stCondLst>
                                            <p:cond delay="10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2000" decel="50000">
                                          <p:stCondLst>
                                            <p:cond delay="0"/>
                                          </p:stCondLst>
                                        </p:cTn>
                                        <p:tgtEl>
                                          <p:spTgt spid="3">
                                            <p:txEl>
                                              <p:pRg st="2" end="2"/>
                                            </p:txEl>
                                          </p:spTgt>
                                        </p:tgtEl>
                                      </p:cBhvr>
                                    </p:animEffect>
                                  </p:childTnLst>
                                </p:cTn>
                              </p:par>
                            </p:childTnLst>
                          </p:cTn>
                        </p:par>
                        <p:par>
                          <p:cTn id="39" fill="hold">
                            <p:stCondLst>
                              <p:cond delay="8000"/>
                            </p:stCondLst>
                            <p:childTnLst>
                              <p:par>
                                <p:cTn id="40" presetID="25" presetClass="entr" presetSubtype="0" fill="hold" grpId="0" nodeType="after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10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3" dur="10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4" dur="1000" accel="50000" fill="hold">
                                          <p:stCondLst>
                                            <p:cond delay="10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5" dur="2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6" dur="10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7" dur="10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8" dur="1000" accel="50000" fill="hold">
                                          <p:stCondLst>
                                            <p:cond delay="10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49" dur="2000" decel="50000">
                                          <p:stCondLst>
                                            <p:cond delay="0"/>
                                          </p:stCondLst>
                                        </p:cTn>
                                        <p:tgtEl>
                                          <p:spTgt spid="3">
                                            <p:txEl>
                                              <p:pRg st="4" end="4"/>
                                            </p:txEl>
                                          </p:spTgt>
                                        </p:tgtEl>
                                      </p:cBhvr>
                                    </p:animEffect>
                                  </p:childTnLst>
                                </p:cTn>
                              </p:par>
                            </p:childTnLst>
                          </p:cTn>
                        </p:par>
                        <p:par>
                          <p:cTn id="50" fill="hold">
                            <p:stCondLst>
                              <p:cond delay="10000"/>
                            </p:stCondLst>
                            <p:childTnLst>
                              <p:par>
                                <p:cTn id="51" presetID="25" presetClass="entr" presetSubtype="0" fill="hold" grpId="0" nodeType="after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p:cTn id="53" dur="10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54" dur="10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55" dur="1000" accel="50000" fill="hold">
                                          <p:stCondLst>
                                            <p:cond delay="10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56" dur="2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57" dur="10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58" dur="10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59" dur="1000" accel="50000" fill="hold">
                                          <p:stCondLst>
                                            <p:cond delay="10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60" dur="2000" decel="50000">
                                          <p:stCondLst>
                                            <p:cond delay="0"/>
                                          </p:stCondLst>
                                        </p:cTn>
                                        <p:tgtEl>
                                          <p:spTgt spid="3">
                                            <p:txEl>
                                              <p:pRg st="6" end="6"/>
                                            </p:txEl>
                                          </p:spTgt>
                                        </p:tgtEl>
                                      </p:cBhvr>
                                    </p:animEffect>
                                  </p:childTnLst>
                                </p:cTn>
                              </p:par>
                            </p:childTnLst>
                          </p:cTn>
                        </p:par>
                        <p:par>
                          <p:cTn id="61" fill="hold">
                            <p:stCondLst>
                              <p:cond delay="12000"/>
                            </p:stCondLst>
                            <p:childTnLst>
                              <p:par>
                                <p:cTn id="62" presetID="25" presetClass="entr" presetSubtype="0" fill="hold" grpId="0" nodeType="after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 calcmode="lin" valueType="num">
                                      <p:cBhvr>
                                        <p:cTn id="64" dur="10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65" dur="10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66" dur="1000" accel="50000" fill="hold">
                                          <p:stCondLst>
                                            <p:cond delay="10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67" dur="2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68" dur="10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69" dur="10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70" dur="1000" accel="50000" fill="hold">
                                          <p:stCondLst>
                                            <p:cond delay="10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71" dur="2000" decel="50000">
                                          <p:stCondLst>
                                            <p:cond delay="0"/>
                                          </p:stCondLst>
                                        </p:cTn>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3550" y="962819"/>
            <a:ext cx="8229600" cy="951706"/>
          </a:xfrm>
        </p:spPr>
        <p:txBody>
          <a:bodyPr/>
          <a:lstStyle/>
          <a:p>
            <a:pPr marL="484632" indent="0" fontAlgn="auto">
              <a:spcAft>
                <a:spcPts val="0"/>
              </a:spcAft>
              <a:defRPr/>
            </a:pPr>
            <a:r>
              <a:rPr lang="es-PA" b="1" dirty="0" smtClean="0">
                <a:solidFill>
                  <a:schemeClr val="accent1">
                    <a:tint val="83000"/>
                    <a:satMod val="150000"/>
                  </a:schemeClr>
                </a:solidFill>
              </a:rPr>
              <a:t>FORTRAN</a:t>
            </a:r>
            <a:endParaRPr lang="en-US" b="1" dirty="0">
              <a:solidFill>
                <a:schemeClr val="accent1">
                  <a:tint val="83000"/>
                  <a:satMod val="150000"/>
                </a:schemeClr>
              </a:solidFill>
            </a:endParaRPr>
          </a:p>
        </p:txBody>
      </p:sp>
      <p:sp>
        <p:nvSpPr>
          <p:cNvPr id="3" name="2 Marcador de contenido"/>
          <p:cNvSpPr>
            <a:spLocks noGrp="1"/>
          </p:cNvSpPr>
          <p:nvPr>
            <p:ph idx="1"/>
          </p:nvPr>
        </p:nvSpPr>
        <p:spPr>
          <a:xfrm>
            <a:off x="457200" y="2514600"/>
            <a:ext cx="8229600" cy="4114800"/>
          </a:xfrm>
        </p:spPr>
        <p:txBody>
          <a:bodyPr/>
          <a:lstStyle/>
          <a:p>
            <a:r>
              <a:rPr lang="es-ES" sz="1600" smtClean="0"/>
              <a:t>Este lenguaje de estilo procedural fue el primero de alto nivel, desarrollado por IBM en 1957 para el equipo IBM 704. </a:t>
            </a:r>
          </a:p>
          <a:p>
            <a:pPr>
              <a:buFont typeface="Wingdings 2" pitchFamily="18" charset="2"/>
              <a:buNone/>
            </a:pPr>
            <a:endParaRPr lang="es-ES" sz="1600" smtClean="0"/>
          </a:p>
          <a:p>
            <a:r>
              <a:rPr lang="es-ES" sz="1600" smtClean="0"/>
              <a:t>Está fuertemente orientado al cálculo y por ende es uno de lo de mayor eficiencia en la ejecución.</a:t>
            </a:r>
          </a:p>
          <a:p>
            <a:pPr>
              <a:buFont typeface="Wingdings 2" pitchFamily="18" charset="2"/>
              <a:buNone/>
            </a:pPr>
            <a:endParaRPr lang="es-ES" sz="1600" smtClean="0"/>
          </a:p>
          <a:p>
            <a:r>
              <a:rPr lang="es-ES" sz="1600" smtClean="0"/>
              <a:t>Fortran ha sido ampliamente adoptado por la comunidad científica para escribir aplicaciones de cálculos intensivos.</a:t>
            </a:r>
          </a:p>
          <a:p>
            <a:pPr>
              <a:buFont typeface="Wingdings 2" pitchFamily="18" charset="2"/>
              <a:buNone/>
            </a:pPr>
            <a:endParaRPr lang="es-ES" sz="1600" smtClean="0"/>
          </a:p>
          <a:p>
            <a:r>
              <a:rPr lang="es-ES" sz="1600" smtClean="0"/>
              <a:t>El lenguaje fue diseñado teniendo en cuenta que los programas serían escritos en tarjetas perforadas de 80 columnas. </a:t>
            </a:r>
          </a:p>
          <a:p>
            <a:pPr>
              <a:buFont typeface="Wingdings 2" pitchFamily="18" charset="2"/>
              <a:buNone/>
            </a:pPr>
            <a:endParaRPr lang="es-ES" sz="1600" smtClean="0"/>
          </a:p>
          <a:p>
            <a:r>
              <a:rPr lang="es-ES" sz="1600" smtClean="0"/>
              <a:t>la sintaxis de Fortran fue afinada para el uso en trabajos numéricos y científicos y que muchas de sus deficiencias han sido abordadas en revisiones más recientes del lenguaje.</a:t>
            </a:r>
            <a:endParaRPr lang="en-US" sz="1600" smtClean="0"/>
          </a:p>
        </p:txBody>
      </p:sp>
      <p:pic>
        <p:nvPicPr>
          <p:cNvPr id="21510" name="Picture 6" descr="image001"/>
          <p:cNvPicPr>
            <a:picLocks noChangeAspect="1" noChangeArrowheads="1"/>
          </p:cNvPicPr>
          <p:nvPr/>
        </p:nvPicPr>
        <p:blipFill>
          <a:blip r:embed="rId2" cstate="print"/>
          <a:srcRect/>
          <a:stretch>
            <a:fillRect/>
          </a:stretch>
        </p:blipFill>
        <p:spPr bwMode="auto">
          <a:xfrm>
            <a:off x="5105400" y="228600"/>
            <a:ext cx="3048000" cy="2138363"/>
          </a:xfrm>
          <a:prstGeom prst="rect">
            <a:avLst/>
          </a:prstGeom>
          <a:noFill/>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4" presetClass="entr" presetSubtype="16" fill="hold" nodeType="afterEffect">
                                  <p:stCondLst>
                                    <p:cond delay="0"/>
                                  </p:stCondLst>
                                  <p:childTnLst>
                                    <p:set>
                                      <p:cBhvr>
                                        <p:cTn id="15" dur="1" fill="hold">
                                          <p:stCondLst>
                                            <p:cond delay="0"/>
                                          </p:stCondLst>
                                        </p:cTn>
                                        <p:tgtEl>
                                          <p:spTgt spid="21510"/>
                                        </p:tgtEl>
                                        <p:attrNameLst>
                                          <p:attrName>style.visibility</p:attrName>
                                        </p:attrNameLst>
                                      </p:cBhvr>
                                      <p:to>
                                        <p:strVal val="visible"/>
                                      </p:to>
                                    </p:set>
                                    <p:animEffect transition="in" filter="box(in)">
                                      <p:cBhvr>
                                        <p:cTn id="16" dur="2000"/>
                                        <p:tgtEl>
                                          <p:spTgt spid="21510"/>
                                        </p:tgtEl>
                                      </p:cBhvr>
                                    </p:animEffect>
                                  </p:childTnLst>
                                </p:cTn>
                              </p:par>
                            </p:childTnLst>
                          </p:cTn>
                        </p:par>
                        <p:par>
                          <p:cTn id="17" fill="hold">
                            <p:stCondLst>
                              <p:cond delay="4000"/>
                            </p:stCondLst>
                            <p:childTnLst>
                              <p:par>
                                <p:cTn id="18" presetID="25" presetClass="entr" presetSubtype="0" fill="hold" grpId="0" nodeType="after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10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1" dur="10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2" dur="1000" accel="50000" fill="hold">
                                          <p:stCondLst>
                                            <p:cond delay="10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3" dur="2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4" dur="10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5" dur="10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6" dur="1000" accel="50000" fill="hold">
                                          <p:stCondLst>
                                            <p:cond delay="10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7" dur="2000" decel="50000">
                                          <p:stCondLst>
                                            <p:cond delay="0"/>
                                          </p:stCondLst>
                                        </p:cTn>
                                        <p:tgtEl>
                                          <p:spTgt spid="3">
                                            <p:txEl>
                                              <p:pRg st="0" end="0"/>
                                            </p:txEl>
                                          </p:spTgt>
                                        </p:tgtEl>
                                      </p:cBhvr>
                                    </p:animEffect>
                                  </p:childTnLst>
                                </p:cTn>
                              </p:par>
                            </p:childTnLst>
                          </p:cTn>
                        </p:par>
                        <p:par>
                          <p:cTn id="28" fill="hold">
                            <p:stCondLst>
                              <p:cond delay="6000"/>
                            </p:stCondLst>
                            <p:childTnLst>
                              <p:par>
                                <p:cTn id="29" presetID="25" presetClass="entr" presetSubtype="0" fill="hold" grpId="0" nodeType="after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10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1000" accel="50000" fill="hold">
                                          <p:stCondLst>
                                            <p:cond delay="10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2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10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10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1000" accel="50000" fill="hold">
                                          <p:stCondLst>
                                            <p:cond delay="10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2000" decel="50000">
                                          <p:stCondLst>
                                            <p:cond delay="0"/>
                                          </p:stCondLst>
                                        </p:cTn>
                                        <p:tgtEl>
                                          <p:spTgt spid="3">
                                            <p:txEl>
                                              <p:pRg st="2" end="2"/>
                                            </p:txEl>
                                          </p:spTgt>
                                        </p:tgtEl>
                                      </p:cBhvr>
                                    </p:animEffect>
                                  </p:childTnLst>
                                </p:cTn>
                              </p:par>
                            </p:childTnLst>
                          </p:cTn>
                        </p:par>
                        <p:par>
                          <p:cTn id="39" fill="hold">
                            <p:stCondLst>
                              <p:cond delay="8000"/>
                            </p:stCondLst>
                            <p:childTnLst>
                              <p:par>
                                <p:cTn id="40" presetID="25" presetClass="entr" presetSubtype="0" fill="hold" grpId="0" nodeType="after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10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3" dur="10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4" dur="1000" accel="50000" fill="hold">
                                          <p:stCondLst>
                                            <p:cond delay="10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5" dur="2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6" dur="10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7" dur="10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8" dur="1000" accel="50000" fill="hold">
                                          <p:stCondLst>
                                            <p:cond delay="10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49" dur="2000" decel="50000">
                                          <p:stCondLst>
                                            <p:cond delay="0"/>
                                          </p:stCondLst>
                                        </p:cTn>
                                        <p:tgtEl>
                                          <p:spTgt spid="3">
                                            <p:txEl>
                                              <p:pRg st="4" end="4"/>
                                            </p:txEl>
                                          </p:spTgt>
                                        </p:tgtEl>
                                      </p:cBhvr>
                                    </p:animEffect>
                                  </p:childTnLst>
                                </p:cTn>
                              </p:par>
                            </p:childTnLst>
                          </p:cTn>
                        </p:par>
                        <p:par>
                          <p:cTn id="50" fill="hold">
                            <p:stCondLst>
                              <p:cond delay="10000"/>
                            </p:stCondLst>
                            <p:childTnLst>
                              <p:par>
                                <p:cTn id="51" presetID="25" presetClass="entr" presetSubtype="0" fill="hold" grpId="0" nodeType="after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p:cTn id="53" dur="10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54" dur="10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55" dur="1000" accel="50000" fill="hold">
                                          <p:stCondLst>
                                            <p:cond delay="10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56" dur="2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57" dur="10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58" dur="10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59" dur="1000" accel="50000" fill="hold">
                                          <p:stCondLst>
                                            <p:cond delay="10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60" dur="2000" decel="50000">
                                          <p:stCondLst>
                                            <p:cond delay="0"/>
                                          </p:stCondLst>
                                        </p:cTn>
                                        <p:tgtEl>
                                          <p:spTgt spid="3">
                                            <p:txEl>
                                              <p:pRg st="6" end="6"/>
                                            </p:txEl>
                                          </p:spTgt>
                                        </p:tgtEl>
                                      </p:cBhvr>
                                    </p:animEffect>
                                  </p:childTnLst>
                                </p:cTn>
                              </p:par>
                            </p:childTnLst>
                          </p:cTn>
                        </p:par>
                        <p:par>
                          <p:cTn id="61" fill="hold">
                            <p:stCondLst>
                              <p:cond delay="12000"/>
                            </p:stCondLst>
                            <p:childTnLst>
                              <p:par>
                                <p:cTn id="62" presetID="25" presetClass="entr" presetSubtype="0" fill="hold" grpId="0" nodeType="after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 calcmode="lin" valueType="num">
                                      <p:cBhvr>
                                        <p:cTn id="64" dur="10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65" dur="10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66" dur="1000" accel="50000" fill="hold">
                                          <p:stCondLst>
                                            <p:cond delay="10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67" dur="2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68" dur="10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69" dur="10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70" dur="1000" accel="50000" fill="hold">
                                          <p:stCondLst>
                                            <p:cond delay="10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71" dur="2000" decel="50000">
                                          <p:stCondLst>
                                            <p:cond delay="0"/>
                                          </p:stCondLst>
                                        </p:cTn>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Personalizado 12">
      <a:dk1>
        <a:sysClr val="windowText" lastClr="000000"/>
      </a:dk1>
      <a:lt1>
        <a:srgbClr val="0C0C0C"/>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lineas</Template>
  <TotalTime>156</TotalTime>
  <Words>886</Words>
  <Application>Microsoft Office PowerPoint</Application>
  <PresentationFormat>Presentación en pantalla (4:3)</PresentationFormat>
  <Paragraphs>81</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Century Gothic</vt:lpstr>
      <vt:lpstr>Arial</vt:lpstr>
      <vt:lpstr>Wingdings 2</vt:lpstr>
      <vt:lpstr>Verdana</vt:lpstr>
      <vt:lpstr>Calibri</vt:lpstr>
      <vt:lpstr>Brío</vt:lpstr>
      <vt:lpstr>Diapositiva 1</vt:lpstr>
      <vt:lpstr>CONCEPTO Y SUS CARACTERÍSTICAS</vt:lpstr>
      <vt:lpstr>VENTAJAS Y DESVENTAJAS</vt:lpstr>
      <vt:lpstr>Diapositiva 4</vt:lpstr>
      <vt:lpstr>BASIC</vt:lpstr>
      <vt:lpstr>COBOL</vt:lpstr>
      <vt:lpstr>Ada</vt:lpstr>
      <vt:lpstr>ALGOL</vt:lpstr>
      <vt:lpstr>FORTRAN</vt:lpstr>
      <vt:lpstr>MUCHAS GRACIAS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LENGUAJES DE ALTO NIVEL DE PROGRAMACIÓN</dc:title>
  <dc:creator>Lers</dc:creator>
  <cp:lastModifiedBy> </cp:lastModifiedBy>
  <cp:revision>18</cp:revision>
  <dcterms:created xsi:type="dcterms:W3CDTF">2008-11-27T06:20:20Z</dcterms:created>
  <dcterms:modified xsi:type="dcterms:W3CDTF">2011-04-16T07:01:23Z</dcterms:modified>
</cp:coreProperties>
</file>