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8192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8192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PA"/>
            </a:p>
          </p:txBody>
        </p:sp>
        <p:sp>
          <p:nvSpPr>
            <p:cNvPr id="8192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192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192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192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192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193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193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193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193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193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193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193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193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</p:grpSp>
      <p:sp>
        <p:nvSpPr>
          <p:cNvPr id="819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819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sp>
        <p:nvSpPr>
          <p:cNvPr id="81940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1941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1942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07BA6B-36FF-4EA2-B8C1-C163FAC0D5A7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E57ED-43F2-485D-A3DE-1AE500BB224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334E-FC3A-4A90-96A1-B074AEAC5A0C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EFB906-C7C1-4DB3-8011-47EFF8C5B266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D8C0F-1CB9-4CA7-8AB5-171184B2A03C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FF9E9-29C9-4E2B-8CE8-185FEBB076F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C81E0-B07C-48A2-88E3-97909D237585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03945-F5B3-432B-8D11-304790C321EC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7FD79-D74D-4A93-80BA-956A5EA549F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9B8EA-8129-4111-AEE0-064D617493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72685-91D3-4374-9E58-C66D9CDEFBE8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5CAA1-1BC8-4EC7-9745-208E434517DF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808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8090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PA"/>
            </a:p>
          </p:txBody>
        </p:sp>
        <p:sp>
          <p:nvSpPr>
            <p:cNvPr id="8090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09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090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090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090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090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090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09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090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09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09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09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8091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</p:grpSp>
      <p:sp>
        <p:nvSpPr>
          <p:cNvPr id="809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cambiar el estilo de título	</a:t>
            </a:r>
          </a:p>
        </p:txBody>
      </p:sp>
      <p:sp>
        <p:nvSpPr>
          <p:cNvPr id="809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809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s-MX"/>
          </a:p>
        </p:txBody>
      </p:sp>
      <p:sp>
        <p:nvSpPr>
          <p:cNvPr id="809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628CB3-445E-4D54-97D4-9890E1C06D4A}" type="slidenum">
              <a:rPr lang="es-MX"/>
              <a:pPr/>
              <a:t>‹Nº›</a:t>
            </a:fld>
            <a:endParaRPr lang="es-MX"/>
          </a:p>
        </p:txBody>
      </p:sp>
      <p:sp>
        <p:nvSpPr>
          <p:cNvPr id="809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d0040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88913"/>
            <a:ext cx="8856663" cy="6497637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2636912"/>
            <a:ext cx="6764933" cy="1736725"/>
          </a:xfrm>
        </p:spPr>
        <p:txBody>
          <a:bodyPr/>
          <a:lstStyle/>
          <a:p>
            <a:r>
              <a:rPr lang="es-MX" dirty="0"/>
              <a:t>Sistema de Planeamiento de Recursos Humanos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endParaRPr lang="es-MX"/>
          </a:p>
          <a:p>
            <a:pPr algn="ctr"/>
            <a:r>
              <a:rPr lang="es-MX" b="1"/>
              <a:t>INTRODUCCIÓN</a:t>
            </a:r>
          </a:p>
          <a:p>
            <a:pPr algn="ctr">
              <a:buFontTx/>
              <a:buNone/>
            </a:pPr>
            <a:endParaRPr lang="es-MX" b="1"/>
          </a:p>
          <a:p>
            <a:pPr algn="ctr">
              <a:buFontTx/>
              <a:buNone/>
            </a:pPr>
            <a:endParaRPr lang="es-MX" b="1"/>
          </a:p>
          <a:p>
            <a:pPr algn="ctr">
              <a:buFontTx/>
              <a:buNone/>
            </a:pPr>
            <a:endParaRPr lang="es-MX" b="1"/>
          </a:p>
          <a:p>
            <a:pPr algn="ctr"/>
            <a:r>
              <a:rPr lang="es-MX" b="1"/>
              <a:t>JUSTIFICACIÓN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4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4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42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42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es-MX" sz="4000"/>
              <a:t>SISTEMAS DE PLANEAMIENTO DE RECURSOS HUMANOS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76475"/>
            <a:ext cx="8075613" cy="38195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MX" sz="2800" b="1"/>
              <a:t>A.	Generalidades De La Planeación De Recursos Humanos.</a:t>
            </a:r>
          </a:p>
          <a:p>
            <a:pPr marL="609600" indent="-609600">
              <a:buFontTx/>
              <a:buNone/>
            </a:pPr>
            <a:endParaRPr lang="es-MX" sz="2800" b="1"/>
          </a:p>
          <a:p>
            <a:pPr marL="609600" indent="-609600">
              <a:buFontTx/>
              <a:buNone/>
            </a:pPr>
            <a:r>
              <a:rPr lang="es-MX" sz="2800"/>
              <a:t>	1. Concepto</a:t>
            </a:r>
          </a:p>
        </p:txBody>
      </p:sp>
      <p:pic>
        <p:nvPicPr>
          <p:cNvPr id="36869" name="Picture 5" descr="recursos-humano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724" t="2216" r="4546" b="1637"/>
          <a:stretch>
            <a:fillRect/>
          </a:stretch>
        </p:blipFill>
        <p:spPr>
          <a:xfrm>
            <a:off x="3851275" y="3213100"/>
            <a:ext cx="4248150" cy="3303588"/>
          </a:xfrm>
          <a:noFill/>
          <a:ln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600" decel="100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SISTEMAS DE PLANEAMIENTO DE RECURSOS HUMANOS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4495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MX" sz="2800" b="1"/>
              <a:t>B. Objetivos De La Planeación De Recursos Humanos</a:t>
            </a:r>
          </a:p>
          <a:p>
            <a:pPr marL="609600" indent="-609600">
              <a:buFontTx/>
              <a:buNone/>
            </a:pPr>
            <a:endParaRPr lang="es-MX" sz="1000" b="1"/>
          </a:p>
          <a:p>
            <a:pPr marL="609600" indent="-609600">
              <a:buFontTx/>
              <a:buNone/>
            </a:pPr>
            <a:r>
              <a:rPr lang="es-MX" sz="2800"/>
              <a:t>	1. Objetivos y Períodos</a:t>
            </a:r>
          </a:p>
          <a:p>
            <a:pPr marL="609600" indent="-609600">
              <a:buFontTx/>
              <a:buNone/>
            </a:pPr>
            <a:endParaRPr lang="es-MX" sz="2800"/>
          </a:p>
          <a:p>
            <a:pPr marL="609600" indent="-609600">
              <a:buFontTx/>
              <a:buNone/>
            </a:pPr>
            <a:r>
              <a:rPr lang="es-MX" sz="2800"/>
              <a:t>	2. Interrelación de los                                            Objetivos</a:t>
            </a:r>
          </a:p>
          <a:p>
            <a:pPr marL="609600" indent="-609600">
              <a:buFontTx/>
              <a:buNone/>
            </a:pPr>
            <a:endParaRPr lang="es-MX" sz="2800"/>
          </a:p>
        </p:txBody>
      </p:sp>
      <p:pic>
        <p:nvPicPr>
          <p:cNvPr id="37893" name="Picture 5" descr="Pag2C2D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 l="7115" t="4770" r="6407" b="2516"/>
          <a:stretch>
            <a:fillRect/>
          </a:stretch>
        </p:blipFill>
        <p:spPr>
          <a:xfrm>
            <a:off x="4716463" y="2997200"/>
            <a:ext cx="4105275" cy="3300413"/>
          </a:xfrm>
          <a:noFill/>
          <a:ln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600" decel="100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600" decel="100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SISTEMAS DE PLANEAMIENTO DE RECURSOS HUMANOS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495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MX" sz="2800" b="1"/>
              <a:t>C. 	Proceso De Planeación De Recursos Humanos</a:t>
            </a:r>
          </a:p>
          <a:p>
            <a:pPr marL="609600" indent="-609600">
              <a:buFontTx/>
              <a:buNone/>
            </a:pPr>
            <a:endParaRPr lang="es-MX" sz="2800"/>
          </a:p>
          <a:p>
            <a:pPr marL="609600" indent="-609600">
              <a:buFontTx/>
              <a:buNone/>
            </a:pPr>
            <a:r>
              <a:rPr lang="es-MX" sz="2800"/>
              <a:t>	1. Políticas de planeación de 	Recursos Humanos</a:t>
            </a:r>
          </a:p>
          <a:p>
            <a:pPr marL="609600" indent="-609600">
              <a:buFontTx/>
              <a:buNone/>
            </a:pPr>
            <a:endParaRPr lang="es-MX" sz="2800"/>
          </a:p>
        </p:txBody>
      </p:sp>
      <p:pic>
        <p:nvPicPr>
          <p:cNvPr id="82949" name="Picture 5" descr="Image530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8F9F9"/>
              </a:clrFrom>
              <a:clrTo>
                <a:srgbClr val="F8F9F9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268538" y="3357563"/>
            <a:ext cx="5040312" cy="3109912"/>
          </a:xfrm>
          <a:noFill/>
          <a:ln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600" decel="100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es-MX" sz="4000"/>
              <a:t>SISTEMAS DE PLANEAMIENTO DE RECURSOS HUMANOS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76475"/>
            <a:ext cx="8002588" cy="38195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MX" sz="2800" b="1"/>
              <a:t>D.  Modelos De Planeación De Recursos Humanos</a:t>
            </a:r>
          </a:p>
        </p:txBody>
      </p:sp>
      <p:pic>
        <p:nvPicPr>
          <p:cNvPr id="83973" name="Picture 5" descr="Recursos%20Humano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71775" y="3357563"/>
            <a:ext cx="3286125" cy="2714625"/>
          </a:xfrm>
          <a:noFill/>
          <a:ln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s-MX" sz="4000"/>
              <a:t>SISTEMAS DE PLANEAMIENTO DE RECURSOS HUMANOS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60575"/>
            <a:ext cx="8147050" cy="44640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MX" b="1"/>
              <a:t>E. 	Relación De La Planeación De Los Recursos Humanos Con Las Funciones Del Proceso De Adm. De Recursos Humanos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s-MX" sz="1000" b="1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MX"/>
              <a:t>	</a:t>
            </a:r>
            <a:r>
              <a:rPr lang="es-MX" sz="2400"/>
              <a:t>1. Reclutamiento y Selección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MX" sz="2400"/>
              <a:t>	2. Capacitación de Empleados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MX" sz="2400"/>
              <a:t>	3. Desarrollo Gerencial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MX" sz="2400"/>
              <a:t>	4. Relaciones Laborales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MX" sz="2400"/>
              <a:t>	5. Prestaciones y Compensaciones.</a:t>
            </a:r>
          </a:p>
        </p:txBody>
      </p:sp>
      <p:pic>
        <p:nvPicPr>
          <p:cNvPr id="84997" name="Picture 5" descr="200392749-00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 l="5702" r="14388" b="17340"/>
          <a:stretch>
            <a:fillRect/>
          </a:stretch>
        </p:blipFill>
        <p:spPr>
          <a:xfrm>
            <a:off x="5508625" y="4076700"/>
            <a:ext cx="3025775" cy="2241550"/>
          </a:xfrm>
          <a:noFill/>
          <a:ln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600" decel="100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600" decel="100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600" decel="100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00" decel="100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600" decel="1000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600" decel="100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00" decel="100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00" decel="100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600" decel="100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600" decel="1000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00" decel="1000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00" decel="1000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pPr>
              <a:buFontTx/>
              <a:buNone/>
            </a:pPr>
            <a:endParaRPr lang="es-MX"/>
          </a:p>
          <a:p>
            <a:pPr algn="ctr"/>
            <a:r>
              <a:rPr lang="es-MX" b="1"/>
              <a:t>CONCLUSIÓN</a:t>
            </a:r>
          </a:p>
          <a:p>
            <a:pPr algn="ctr">
              <a:buFontTx/>
              <a:buNone/>
            </a:pPr>
            <a:endParaRPr lang="es-MX" b="1"/>
          </a:p>
          <a:p>
            <a:pPr algn="ctr">
              <a:buFontTx/>
              <a:buNone/>
            </a:pPr>
            <a:endParaRPr lang="es-MX" b="1"/>
          </a:p>
          <a:p>
            <a:pPr algn="ctr">
              <a:buFontTx/>
              <a:buNone/>
            </a:pPr>
            <a:endParaRPr lang="es-MX" b="1"/>
          </a:p>
          <a:p>
            <a:pPr algn="ctr"/>
            <a:r>
              <a:rPr lang="es-MX" b="1"/>
              <a:t>RECOMENDACIONES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MUCHAS GRACIAS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z="4000" b="1"/>
              <a:t>¿Alguna Pregunta?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 build="p"/>
    </p:bldLst>
  </p:timing>
</p:sld>
</file>

<file path=ppt/theme/theme1.xml><?xml version="1.0" encoding="utf-8"?>
<a:theme xmlns:a="http://schemas.openxmlformats.org/drawingml/2006/main" name="Trabajo en equipo">
  <a:themeElements>
    <a:clrScheme name="Trabajo en equipo 7">
      <a:dk1>
        <a:srgbClr val="000000"/>
      </a:dk1>
      <a:lt1>
        <a:srgbClr val="F5F0BD"/>
      </a:lt1>
      <a:dk2>
        <a:srgbClr val="BD9D69"/>
      </a:dk2>
      <a:lt2>
        <a:srgbClr val="FFFFCC"/>
      </a:lt2>
      <a:accent1>
        <a:srgbClr val="CDBB77"/>
      </a:accent1>
      <a:accent2>
        <a:srgbClr val="F8EBD0"/>
      </a:accent2>
      <a:accent3>
        <a:srgbClr val="F9F6DB"/>
      </a:accent3>
      <a:accent4>
        <a:srgbClr val="000000"/>
      </a:accent4>
      <a:accent5>
        <a:srgbClr val="E3DABD"/>
      </a:accent5>
      <a:accent6>
        <a:srgbClr val="E1D5BC"/>
      </a:accent6>
      <a:hlink>
        <a:srgbClr val="FF9900"/>
      </a:hlink>
      <a:folHlink>
        <a:srgbClr val="C64B00"/>
      </a:folHlink>
    </a:clrScheme>
    <a:fontScheme name="Trabajo en equip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bajo en equipo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bajo en equipo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bajo en equipo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bajo en equipo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75</TotalTime>
  <Words>69</Words>
  <Application>Microsoft Office PowerPoint</Application>
  <PresentationFormat>Presentación en pantalla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Garamond</vt:lpstr>
      <vt:lpstr>Times New Roman</vt:lpstr>
      <vt:lpstr>Wingdings</vt:lpstr>
      <vt:lpstr>Trabajo en equipo</vt:lpstr>
      <vt:lpstr>Sistema de Planeamiento de Recursos Humanos</vt:lpstr>
      <vt:lpstr>Diapositiva 2</vt:lpstr>
      <vt:lpstr>SISTEMAS DE PLANEAMIENTO DE RECURSOS HUMANOS</vt:lpstr>
      <vt:lpstr>SISTEMAS DE PLANEAMIENTO DE RECURSOS HUMANOS</vt:lpstr>
      <vt:lpstr>SISTEMAS DE PLANEAMIENTO DE RECURSOS HUMANOS</vt:lpstr>
      <vt:lpstr>SISTEMAS DE PLANEAMIENTO DE RECURSOS HUMANOS</vt:lpstr>
      <vt:lpstr>SISTEMAS DE PLANEAMIENTO DE RECURSOS HUMANOS</vt:lpstr>
      <vt:lpstr>Diapositiva 8</vt:lpstr>
      <vt:lpstr>MUCHAS GRACIAS</vt:lpstr>
    </vt:vector>
  </TitlesOfParts>
  <Company>latintech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Planeamiento de Recursos Humanos</dc:title>
  <dc:creator>lab1</dc:creator>
  <cp:lastModifiedBy> </cp:lastModifiedBy>
  <cp:revision>4</cp:revision>
  <dcterms:created xsi:type="dcterms:W3CDTF">2008-10-07T20:42:25Z</dcterms:created>
  <dcterms:modified xsi:type="dcterms:W3CDTF">2011-04-16T07:00:18Z</dcterms:modified>
</cp:coreProperties>
</file>